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2" r:id="rId5"/>
  </p:sldMasterIdLst>
  <p:notesMasterIdLst>
    <p:notesMasterId r:id="rId42"/>
  </p:notesMasterIdLst>
  <p:sldIdLst>
    <p:sldId id="256" r:id="rId6"/>
    <p:sldId id="702" r:id="rId7"/>
    <p:sldId id="888" r:id="rId8"/>
    <p:sldId id="879" r:id="rId9"/>
    <p:sldId id="878" r:id="rId10"/>
    <p:sldId id="299" r:id="rId11"/>
    <p:sldId id="351" r:id="rId12"/>
    <p:sldId id="1115" r:id="rId13"/>
    <p:sldId id="1198" r:id="rId14"/>
    <p:sldId id="1199" r:id="rId15"/>
    <p:sldId id="1200" r:id="rId16"/>
    <p:sldId id="1201" r:id="rId17"/>
    <p:sldId id="1202" r:id="rId18"/>
    <p:sldId id="1203" r:id="rId19"/>
    <p:sldId id="1204" r:id="rId20"/>
    <p:sldId id="1184" r:id="rId21"/>
    <p:sldId id="1147" r:id="rId22"/>
    <p:sldId id="1148" r:id="rId23"/>
    <p:sldId id="1150" r:id="rId24"/>
    <p:sldId id="1149" r:id="rId25"/>
    <p:sldId id="1186" r:id="rId26"/>
    <p:sldId id="1145" r:id="rId27"/>
    <p:sldId id="1155" r:id="rId28"/>
    <p:sldId id="1183" r:id="rId29"/>
    <p:sldId id="1205" r:id="rId30"/>
    <p:sldId id="1206" r:id="rId31"/>
    <p:sldId id="1182" r:id="rId32"/>
    <p:sldId id="1188" r:id="rId33"/>
    <p:sldId id="1189" r:id="rId34"/>
    <p:sldId id="1190" r:id="rId35"/>
    <p:sldId id="1191" r:id="rId36"/>
    <p:sldId id="1192" r:id="rId37"/>
    <p:sldId id="1193" r:id="rId38"/>
    <p:sldId id="1194" r:id="rId39"/>
    <p:sldId id="283" r:id="rId40"/>
    <p:sldId id="332"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A9E68-C54A-40A5-B870-9CB1A8535AB0}" v="159" dt="2023-09-18T15:56:47.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8613" autoAdjust="0"/>
  </p:normalViewPr>
  <p:slideViewPr>
    <p:cSldViewPr snapToGrid="0">
      <p:cViewPr varScale="1">
        <p:scale>
          <a:sx n="52" d="100"/>
          <a:sy n="52" d="100"/>
        </p:scale>
        <p:origin x="680" y="56"/>
      </p:cViewPr>
      <p:guideLst/>
    </p:cSldViewPr>
  </p:slideViewPr>
  <p:outlineViewPr>
    <p:cViewPr>
      <p:scale>
        <a:sx n="33" d="100"/>
        <a:sy n="33" d="100"/>
      </p:scale>
      <p:origin x="0" y="-16746"/>
    </p:cViewPr>
  </p:outlineViewPr>
  <p:notesTextViewPr>
    <p:cViewPr>
      <p:scale>
        <a:sx n="3" d="2"/>
        <a:sy n="3" d="2"/>
      </p:scale>
      <p:origin x="0" y="0"/>
    </p:cViewPr>
  </p:notesTextViewPr>
  <p:notesViewPr>
    <p:cSldViewPr snapToGrid="0">
      <p:cViewPr>
        <p:scale>
          <a:sx n="75" d="100"/>
          <a:sy n="75" d="100"/>
        </p:scale>
        <p:origin x="4032" y="3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e Holmstrom" userId="472e233f-2181-4c65-b4a1-aa369be60cc2" providerId="ADAL" clId="{CF2A9E68-C54A-40A5-B870-9CB1A8535AB0}"/>
    <pc:docChg chg="undo custSel addSld delSld modSld">
      <pc:chgData name="Therese Holmstrom" userId="472e233f-2181-4c65-b4a1-aa369be60cc2" providerId="ADAL" clId="{CF2A9E68-C54A-40A5-B870-9CB1A8535AB0}" dt="2023-09-18T15:57:31.266" v="2002" actId="2696"/>
      <pc:docMkLst>
        <pc:docMk/>
      </pc:docMkLst>
      <pc:sldChg chg="modSp mod">
        <pc:chgData name="Therese Holmstrom" userId="472e233f-2181-4c65-b4a1-aa369be60cc2" providerId="ADAL" clId="{CF2A9E68-C54A-40A5-B870-9CB1A8535AB0}" dt="2023-09-15T22:51:11.587" v="41" actId="20577"/>
        <pc:sldMkLst>
          <pc:docMk/>
          <pc:sldMk cId="2278586759" sldId="256"/>
        </pc:sldMkLst>
        <pc:spChg chg="mod">
          <ac:chgData name="Therese Holmstrom" userId="472e233f-2181-4c65-b4a1-aa369be60cc2" providerId="ADAL" clId="{CF2A9E68-C54A-40A5-B870-9CB1A8535AB0}" dt="2023-09-15T22:51:11.587" v="41" actId="20577"/>
          <ac:spMkLst>
            <pc:docMk/>
            <pc:sldMk cId="2278586759" sldId="256"/>
            <ac:spMk id="2" creationId="{A6F4727E-9FF0-4CED-93A7-29F15641582F}"/>
          </ac:spMkLst>
        </pc:spChg>
      </pc:sldChg>
      <pc:sldChg chg="modSp">
        <pc:chgData name="Therese Holmstrom" userId="472e233f-2181-4c65-b4a1-aa369be60cc2" providerId="ADAL" clId="{CF2A9E68-C54A-40A5-B870-9CB1A8535AB0}" dt="2023-09-15T22:53:02.011" v="197" actId="20577"/>
        <pc:sldMkLst>
          <pc:docMk/>
          <pc:sldMk cId="2003210062" sldId="299"/>
        </pc:sldMkLst>
        <pc:graphicFrameChg chg="mod">
          <ac:chgData name="Therese Holmstrom" userId="472e233f-2181-4c65-b4a1-aa369be60cc2" providerId="ADAL" clId="{CF2A9E68-C54A-40A5-B870-9CB1A8535AB0}" dt="2023-09-15T22:53:02.011" v="197" actId="20577"/>
          <ac:graphicFrameMkLst>
            <pc:docMk/>
            <pc:sldMk cId="2003210062" sldId="299"/>
            <ac:graphicFrameMk id="21" creationId="{0A1D56D4-548F-5379-C4A2-9A2134904CE5}"/>
          </ac:graphicFrameMkLst>
        </pc:graphicFrameChg>
      </pc:sldChg>
      <pc:sldChg chg="addSp delSp modSp mod setBg">
        <pc:chgData name="Therese Holmstrom" userId="472e233f-2181-4c65-b4a1-aa369be60cc2" providerId="ADAL" clId="{CF2A9E68-C54A-40A5-B870-9CB1A8535AB0}" dt="2023-09-15T22:57:17.164" v="302" actId="1076"/>
        <pc:sldMkLst>
          <pc:docMk/>
          <pc:sldMk cId="3661991536" sldId="349"/>
        </pc:sldMkLst>
        <pc:spChg chg="mod">
          <ac:chgData name="Therese Holmstrom" userId="472e233f-2181-4c65-b4a1-aa369be60cc2" providerId="ADAL" clId="{CF2A9E68-C54A-40A5-B870-9CB1A8535AB0}" dt="2023-09-15T22:57:13.024" v="301" actId="26606"/>
          <ac:spMkLst>
            <pc:docMk/>
            <pc:sldMk cId="3661991536" sldId="349"/>
            <ac:spMk id="2" creationId="{FE3FDFBC-22BF-482D-BBF2-5FB6674BD1D0}"/>
          </ac:spMkLst>
        </pc:spChg>
        <pc:spChg chg="add del mod">
          <ac:chgData name="Therese Holmstrom" userId="472e233f-2181-4c65-b4a1-aa369be60cc2" providerId="ADAL" clId="{CF2A9E68-C54A-40A5-B870-9CB1A8535AB0}" dt="2023-09-15T22:56:51.808" v="293" actId="478"/>
          <ac:spMkLst>
            <pc:docMk/>
            <pc:sldMk cId="3661991536" sldId="349"/>
            <ac:spMk id="4" creationId="{00513854-D8B0-8601-4A91-04307FA34974}"/>
          </ac:spMkLst>
        </pc:spChg>
        <pc:spChg chg="add del">
          <ac:chgData name="Therese Holmstrom" userId="472e233f-2181-4c65-b4a1-aa369be60cc2" providerId="ADAL" clId="{CF2A9E68-C54A-40A5-B870-9CB1A8535AB0}" dt="2023-09-15T22:57:07.707" v="297" actId="26606"/>
          <ac:spMkLst>
            <pc:docMk/>
            <pc:sldMk cId="3661991536" sldId="349"/>
            <ac:spMk id="11" creationId="{A8384FB5-9ADC-4DDC-881B-597D56F5B15D}"/>
          </ac:spMkLst>
        </pc:spChg>
        <pc:spChg chg="add del">
          <ac:chgData name="Therese Holmstrom" userId="472e233f-2181-4c65-b4a1-aa369be60cc2" providerId="ADAL" clId="{CF2A9E68-C54A-40A5-B870-9CB1A8535AB0}" dt="2023-09-15T22:57:07.707" v="297" actId="26606"/>
          <ac:spMkLst>
            <pc:docMk/>
            <pc:sldMk cId="3661991536" sldId="349"/>
            <ac:spMk id="13" creationId="{91E5A9A7-95C6-4F4F-B00E-C82E07FE62EF}"/>
          </ac:spMkLst>
        </pc:spChg>
        <pc:spChg chg="add del">
          <ac:chgData name="Therese Holmstrom" userId="472e233f-2181-4c65-b4a1-aa369be60cc2" providerId="ADAL" clId="{CF2A9E68-C54A-40A5-B870-9CB1A8535AB0}" dt="2023-09-15T22:57:07.707" v="297" actId="26606"/>
          <ac:spMkLst>
            <pc:docMk/>
            <pc:sldMk cId="3661991536" sldId="349"/>
            <ac:spMk id="15" creationId="{D07DD2DE-F619-49DD-B5E7-03A290FF4ED1}"/>
          </ac:spMkLst>
        </pc:spChg>
        <pc:spChg chg="add del">
          <ac:chgData name="Therese Holmstrom" userId="472e233f-2181-4c65-b4a1-aa369be60cc2" providerId="ADAL" clId="{CF2A9E68-C54A-40A5-B870-9CB1A8535AB0}" dt="2023-09-15T22:57:07.707" v="297" actId="26606"/>
          <ac:spMkLst>
            <pc:docMk/>
            <pc:sldMk cId="3661991536" sldId="349"/>
            <ac:spMk id="17" creationId="{85149191-5F60-4A28-AAFF-039F96B0F3EC}"/>
          </ac:spMkLst>
        </pc:spChg>
        <pc:spChg chg="add del">
          <ac:chgData name="Therese Holmstrom" userId="472e233f-2181-4c65-b4a1-aa369be60cc2" providerId="ADAL" clId="{CF2A9E68-C54A-40A5-B870-9CB1A8535AB0}" dt="2023-09-15T22:57:07.707" v="297" actId="26606"/>
          <ac:spMkLst>
            <pc:docMk/>
            <pc:sldMk cId="3661991536" sldId="349"/>
            <ac:spMk id="19" creationId="{F8260ED5-17F7-4158-B241-D51DD4CF1B7E}"/>
          </ac:spMkLst>
        </pc:spChg>
        <pc:spChg chg="add del">
          <ac:chgData name="Therese Holmstrom" userId="472e233f-2181-4c65-b4a1-aa369be60cc2" providerId="ADAL" clId="{CF2A9E68-C54A-40A5-B870-9CB1A8535AB0}" dt="2023-09-15T22:57:09.223" v="299" actId="26606"/>
          <ac:spMkLst>
            <pc:docMk/>
            <pc:sldMk cId="3661991536" sldId="349"/>
            <ac:spMk id="21" creationId="{D4771268-CB57-404A-9271-370EB28F6090}"/>
          </ac:spMkLst>
        </pc:spChg>
        <pc:spChg chg="add del">
          <ac:chgData name="Therese Holmstrom" userId="472e233f-2181-4c65-b4a1-aa369be60cc2" providerId="ADAL" clId="{CF2A9E68-C54A-40A5-B870-9CB1A8535AB0}" dt="2023-09-15T22:57:13.024" v="301" actId="26606"/>
          <ac:spMkLst>
            <pc:docMk/>
            <pc:sldMk cId="3661991536" sldId="349"/>
            <ac:spMk id="23" creationId="{A8384FB5-9ADC-4DDC-881B-597D56F5B15D}"/>
          </ac:spMkLst>
        </pc:spChg>
        <pc:spChg chg="add del">
          <ac:chgData name="Therese Holmstrom" userId="472e233f-2181-4c65-b4a1-aa369be60cc2" providerId="ADAL" clId="{CF2A9E68-C54A-40A5-B870-9CB1A8535AB0}" dt="2023-09-15T22:57:13.024" v="301" actId="26606"/>
          <ac:spMkLst>
            <pc:docMk/>
            <pc:sldMk cId="3661991536" sldId="349"/>
            <ac:spMk id="24" creationId="{91E5A9A7-95C6-4F4F-B00E-C82E07FE62EF}"/>
          </ac:spMkLst>
        </pc:spChg>
        <pc:spChg chg="add del">
          <ac:chgData name="Therese Holmstrom" userId="472e233f-2181-4c65-b4a1-aa369be60cc2" providerId="ADAL" clId="{CF2A9E68-C54A-40A5-B870-9CB1A8535AB0}" dt="2023-09-15T22:57:13.024" v="301" actId="26606"/>
          <ac:spMkLst>
            <pc:docMk/>
            <pc:sldMk cId="3661991536" sldId="349"/>
            <ac:spMk id="25" creationId="{D07DD2DE-F619-49DD-B5E7-03A290FF4ED1}"/>
          </ac:spMkLst>
        </pc:spChg>
        <pc:spChg chg="add del">
          <ac:chgData name="Therese Holmstrom" userId="472e233f-2181-4c65-b4a1-aa369be60cc2" providerId="ADAL" clId="{CF2A9E68-C54A-40A5-B870-9CB1A8535AB0}" dt="2023-09-15T22:57:13.024" v="301" actId="26606"/>
          <ac:spMkLst>
            <pc:docMk/>
            <pc:sldMk cId="3661991536" sldId="349"/>
            <ac:spMk id="26" creationId="{85149191-5F60-4A28-AAFF-039F96B0F3EC}"/>
          </ac:spMkLst>
        </pc:spChg>
        <pc:spChg chg="add del">
          <ac:chgData name="Therese Holmstrom" userId="472e233f-2181-4c65-b4a1-aa369be60cc2" providerId="ADAL" clId="{CF2A9E68-C54A-40A5-B870-9CB1A8535AB0}" dt="2023-09-15T22:57:13.024" v="301" actId="26606"/>
          <ac:spMkLst>
            <pc:docMk/>
            <pc:sldMk cId="3661991536" sldId="349"/>
            <ac:spMk id="27" creationId="{F8260ED5-17F7-4158-B241-D51DD4CF1B7E}"/>
          </ac:spMkLst>
        </pc:spChg>
        <pc:graphicFrameChg chg="del">
          <ac:chgData name="Therese Holmstrom" userId="472e233f-2181-4c65-b4a1-aa369be60cc2" providerId="ADAL" clId="{CF2A9E68-C54A-40A5-B870-9CB1A8535AB0}" dt="2023-09-15T22:56:44.441" v="291" actId="478"/>
          <ac:graphicFrameMkLst>
            <pc:docMk/>
            <pc:sldMk cId="3661991536" sldId="349"/>
            <ac:graphicFrameMk id="5" creationId="{C4879B54-A85A-4F2A-B9CE-27FAA7F8F4DB}"/>
          </ac:graphicFrameMkLst>
        </pc:graphicFrameChg>
        <pc:picChg chg="add mod">
          <ac:chgData name="Therese Holmstrom" userId="472e233f-2181-4c65-b4a1-aa369be60cc2" providerId="ADAL" clId="{CF2A9E68-C54A-40A5-B870-9CB1A8535AB0}" dt="2023-09-15T22:57:17.164" v="302" actId="1076"/>
          <ac:picMkLst>
            <pc:docMk/>
            <pc:sldMk cId="3661991536" sldId="349"/>
            <ac:picMk id="6" creationId="{71EA84D6-0596-33E1-3DD6-40DA60716EEF}"/>
          </ac:picMkLst>
        </pc:picChg>
      </pc:sldChg>
      <pc:sldChg chg="modSp mod">
        <pc:chgData name="Therese Holmstrom" userId="472e233f-2181-4c65-b4a1-aa369be60cc2" providerId="ADAL" clId="{CF2A9E68-C54A-40A5-B870-9CB1A8535AB0}" dt="2023-09-15T22:53:29.803" v="230" actId="20577"/>
        <pc:sldMkLst>
          <pc:docMk/>
          <pc:sldMk cId="2083738686" sldId="351"/>
        </pc:sldMkLst>
        <pc:spChg chg="mod">
          <ac:chgData name="Therese Holmstrom" userId="472e233f-2181-4c65-b4a1-aa369be60cc2" providerId="ADAL" clId="{CF2A9E68-C54A-40A5-B870-9CB1A8535AB0}" dt="2023-09-15T22:53:29.803" v="230" actId="20577"/>
          <ac:spMkLst>
            <pc:docMk/>
            <pc:sldMk cId="2083738686" sldId="351"/>
            <ac:spMk id="2" creationId="{99D858EB-A16E-4623-AC2C-AD4A5BC5CF20}"/>
          </ac:spMkLst>
        </pc:spChg>
      </pc:sldChg>
      <pc:sldChg chg="modSp mod">
        <pc:chgData name="Therese Holmstrom" userId="472e233f-2181-4c65-b4a1-aa369be60cc2" providerId="ADAL" clId="{CF2A9E68-C54A-40A5-B870-9CB1A8535AB0}" dt="2023-09-15T22:51:29.318" v="56" actId="20577"/>
        <pc:sldMkLst>
          <pc:docMk/>
          <pc:sldMk cId="1133348737" sldId="702"/>
        </pc:sldMkLst>
        <pc:spChg chg="mod">
          <ac:chgData name="Therese Holmstrom" userId="472e233f-2181-4c65-b4a1-aa369be60cc2" providerId="ADAL" clId="{CF2A9E68-C54A-40A5-B870-9CB1A8535AB0}" dt="2023-09-15T22:51:29.318" v="56" actId="20577"/>
          <ac:spMkLst>
            <pc:docMk/>
            <pc:sldMk cId="1133348737" sldId="702"/>
            <ac:spMk id="3" creationId="{E8B0C61C-84DA-49E8-AE66-71200A0602DB}"/>
          </ac:spMkLst>
        </pc:spChg>
      </pc:sldChg>
      <pc:sldChg chg="modSp mod modAnim">
        <pc:chgData name="Therese Holmstrom" userId="472e233f-2181-4c65-b4a1-aa369be60cc2" providerId="ADAL" clId="{CF2A9E68-C54A-40A5-B870-9CB1A8535AB0}" dt="2023-09-15T22:56:23.700" v="272"/>
        <pc:sldMkLst>
          <pc:docMk/>
          <pc:sldMk cId="682153300" sldId="1115"/>
        </pc:sldMkLst>
        <pc:spChg chg="mod">
          <ac:chgData name="Therese Holmstrom" userId="472e233f-2181-4c65-b4a1-aa369be60cc2" providerId="ADAL" clId="{CF2A9E68-C54A-40A5-B870-9CB1A8535AB0}" dt="2023-09-15T22:56:13.470" v="271" actId="20577"/>
          <ac:spMkLst>
            <pc:docMk/>
            <pc:sldMk cId="682153300" sldId="1115"/>
            <ac:spMk id="2" creationId="{7AC3D8DB-D31B-5EB0-EECA-71BC867E476A}"/>
          </ac:spMkLst>
        </pc:spChg>
        <pc:spChg chg="mod">
          <ac:chgData name="Therese Holmstrom" userId="472e233f-2181-4c65-b4a1-aa369be60cc2" providerId="ADAL" clId="{CF2A9E68-C54A-40A5-B870-9CB1A8535AB0}" dt="2023-09-15T22:56:23.700" v="272"/>
          <ac:spMkLst>
            <pc:docMk/>
            <pc:sldMk cId="682153300" sldId="1115"/>
            <ac:spMk id="3" creationId="{5E6F452D-FCDA-89CE-A4E9-5D53E0FB40CB}"/>
          </ac:spMkLst>
        </pc:spChg>
      </pc:sldChg>
      <pc:sldChg chg="addSp delSp modSp mod setBg">
        <pc:chgData name="Therese Holmstrom" userId="472e233f-2181-4c65-b4a1-aa369be60cc2" providerId="ADAL" clId="{CF2A9E68-C54A-40A5-B870-9CB1A8535AB0}" dt="2023-09-15T22:58:18.680" v="339" actId="26606"/>
        <pc:sldMkLst>
          <pc:docMk/>
          <pc:sldMk cId="2176068751" sldId="1141"/>
        </pc:sldMkLst>
        <pc:spChg chg="mod">
          <ac:chgData name="Therese Holmstrom" userId="472e233f-2181-4c65-b4a1-aa369be60cc2" providerId="ADAL" clId="{CF2A9E68-C54A-40A5-B870-9CB1A8535AB0}" dt="2023-09-15T22:58:18.680" v="339" actId="26606"/>
          <ac:spMkLst>
            <pc:docMk/>
            <pc:sldMk cId="2176068751" sldId="1141"/>
            <ac:spMk id="2" creationId="{60036C0F-FADE-AC1C-EAAE-055E0D12CF7F}"/>
          </ac:spMkLst>
        </pc:spChg>
        <pc:spChg chg="del">
          <ac:chgData name="Therese Holmstrom" userId="472e233f-2181-4c65-b4a1-aa369be60cc2" providerId="ADAL" clId="{CF2A9E68-C54A-40A5-B870-9CB1A8535AB0}" dt="2023-09-15T22:57:39.275" v="331" actId="478"/>
          <ac:spMkLst>
            <pc:docMk/>
            <pc:sldMk cId="2176068751" sldId="1141"/>
            <ac:spMk id="3" creationId="{64E4F04C-515F-F182-3947-F7FE9AFACF53}"/>
          </ac:spMkLst>
        </pc:spChg>
        <pc:spChg chg="add del mod">
          <ac:chgData name="Therese Holmstrom" userId="472e233f-2181-4c65-b4a1-aa369be60cc2" providerId="ADAL" clId="{CF2A9E68-C54A-40A5-B870-9CB1A8535AB0}" dt="2023-09-15T22:57:41.711" v="332" actId="478"/>
          <ac:spMkLst>
            <pc:docMk/>
            <pc:sldMk cId="2176068751" sldId="1141"/>
            <ac:spMk id="5" creationId="{A8C5FCA4-FAD3-7019-39FB-38B70A809ED9}"/>
          </ac:spMkLst>
        </pc:spChg>
        <pc:spChg chg="add mod">
          <ac:chgData name="Therese Holmstrom" userId="472e233f-2181-4c65-b4a1-aa369be60cc2" providerId="ADAL" clId="{CF2A9E68-C54A-40A5-B870-9CB1A8535AB0}" dt="2023-09-15T22:58:18.680" v="339" actId="26606"/>
          <ac:spMkLst>
            <pc:docMk/>
            <pc:sldMk cId="2176068751" sldId="1141"/>
            <ac:spMk id="7" creationId="{E0E5F1C5-78D0-63EC-7F6B-BEE48CB35D1E}"/>
          </ac:spMkLst>
        </pc:spChg>
        <pc:spChg chg="add mod">
          <ac:chgData name="Therese Holmstrom" userId="472e233f-2181-4c65-b4a1-aa369be60cc2" providerId="ADAL" clId="{CF2A9E68-C54A-40A5-B870-9CB1A8535AB0}" dt="2023-09-15T22:58:18.680" v="339" actId="26606"/>
          <ac:spMkLst>
            <pc:docMk/>
            <pc:sldMk cId="2176068751" sldId="1141"/>
            <ac:spMk id="8" creationId="{F9C73F58-A2D6-9536-094A-69B21D0B45FB}"/>
          </ac:spMkLst>
        </pc:spChg>
        <pc:spChg chg="add mod">
          <ac:chgData name="Therese Holmstrom" userId="472e233f-2181-4c65-b4a1-aa369be60cc2" providerId="ADAL" clId="{CF2A9E68-C54A-40A5-B870-9CB1A8535AB0}" dt="2023-09-15T22:58:18.680" v="339" actId="26606"/>
          <ac:spMkLst>
            <pc:docMk/>
            <pc:sldMk cId="2176068751" sldId="1141"/>
            <ac:spMk id="9" creationId="{501821CD-3590-F539-F114-52B140303F13}"/>
          </ac:spMkLst>
        </pc:spChg>
        <pc:spChg chg="add mod">
          <ac:chgData name="Therese Holmstrom" userId="472e233f-2181-4c65-b4a1-aa369be60cc2" providerId="ADAL" clId="{CF2A9E68-C54A-40A5-B870-9CB1A8535AB0}" dt="2023-09-15T22:58:18.680" v="339" actId="26606"/>
          <ac:spMkLst>
            <pc:docMk/>
            <pc:sldMk cId="2176068751" sldId="1141"/>
            <ac:spMk id="10" creationId="{78333348-200B-355D-DE1A-DA8BB087B05C}"/>
          </ac:spMkLst>
        </pc:spChg>
        <pc:spChg chg="add mod">
          <ac:chgData name="Therese Holmstrom" userId="472e233f-2181-4c65-b4a1-aa369be60cc2" providerId="ADAL" clId="{CF2A9E68-C54A-40A5-B870-9CB1A8535AB0}" dt="2023-09-15T22:58:18.680" v="339" actId="26606"/>
          <ac:spMkLst>
            <pc:docMk/>
            <pc:sldMk cId="2176068751" sldId="1141"/>
            <ac:spMk id="11" creationId="{5BAE673C-576A-ECDE-1DE6-31A02C2F68C6}"/>
          </ac:spMkLst>
        </pc:spChg>
        <pc:spChg chg="add mod">
          <ac:chgData name="Therese Holmstrom" userId="472e233f-2181-4c65-b4a1-aa369be60cc2" providerId="ADAL" clId="{CF2A9E68-C54A-40A5-B870-9CB1A8535AB0}" dt="2023-09-15T22:58:18.680" v="339" actId="26606"/>
          <ac:spMkLst>
            <pc:docMk/>
            <pc:sldMk cId="2176068751" sldId="1141"/>
            <ac:spMk id="12" creationId="{BC2EB536-8CBC-4FC5-4993-2EC5353EE563}"/>
          </ac:spMkLst>
        </pc:spChg>
        <pc:spChg chg="add">
          <ac:chgData name="Therese Holmstrom" userId="472e233f-2181-4c65-b4a1-aa369be60cc2" providerId="ADAL" clId="{CF2A9E68-C54A-40A5-B870-9CB1A8535AB0}" dt="2023-09-15T22:58:18.680" v="339" actId="26606"/>
          <ac:spMkLst>
            <pc:docMk/>
            <pc:sldMk cId="2176068751" sldId="1141"/>
            <ac:spMk id="17" creationId="{7301F447-EEF7-48F5-AF73-7566EE7F64AD}"/>
          </ac:spMkLst>
        </pc:spChg>
        <pc:spChg chg="add">
          <ac:chgData name="Therese Holmstrom" userId="472e233f-2181-4c65-b4a1-aa369be60cc2" providerId="ADAL" clId="{CF2A9E68-C54A-40A5-B870-9CB1A8535AB0}" dt="2023-09-15T22:58:18.680" v="339" actId="26606"/>
          <ac:spMkLst>
            <pc:docMk/>
            <pc:sldMk cId="2176068751" sldId="1141"/>
            <ac:spMk id="19" creationId="{F7117410-A2A4-4085-9ADC-46744551DBDE}"/>
          </ac:spMkLst>
        </pc:spChg>
        <pc:spChg chg="add">
          <ac:chgData name="Therese Holmstrom" userId="472e233f-2181-4c65-b4a1-aa369be60cc2" providerId="ADAL" clId="{CF2A9E68-C54A-40A5-B870-9CB1A8535AB0}" dt="2023-09-15T22:58:18.680" v="339" actId="26606"/>
          <ac:spMkLst>
            <pc:docMk/>
            <pc:sldMk cId="2176068751" sldId="1141"/>
            <ac:spMk id="21" creationId="{99F74EB5-E547-4FB4-95F5-BCC788F3C4A0}"/>
          </ac:spMkLst>
        </pc:spChg>
        <pc:picChg chg="add mod">
          <ac:chgData name="Therese Holmstrom" userId="472e233f-2181-4c65-b4a1-aa369be60cc2" providerId="ADAL" clId="{CF2A9E68-C54A-40A5-B870-9CB1A8535AB0}" dt="2023-09-15T22:58:18.680" v="339" actId="26606"/>
          <ac:picMkLst>
            <pc:docMk/>
            <pc:sldMk cId="2176068751" sldId="1141"/>
            <ac:picMk id="6" creationId="{37202505-0A31-79F3-7706-C1DAB79E4F4D}"/>
          </ac:picMkLst>
        </pc:picChg>
      </pc:sldChg>
      <pc:sldChg chg="addSp delSp modSp mod chgLayout">
        <pc:chgData name="Therese Holmstrom" userId="472e233f-2181-4c65-b4a1-aa369be60cc2" providerId="ADAL" clId="{CF2A9E68-C54A-40A5-B870-9CB1A8535AB0}" dt="2023-09-18T15:40:10.382" v="508" actId="20577"/>
        <pc:sldMkLst>
          <pc:docMk/>
          <pc:sldMk cId="2294311740" sldId="1142"/>
        </pc:sldMkLst>
        <pc:spChg chg="mod ord">
          <ac:chgData name="Therese Holmstrom" userId="472e233f-2181-4c65-b4a1-aa369be60cc2" providerId="ADAL" clId="{CF2A9E68-C54A-40A5-B870-9CB1A8535AB0}" dt="2023-09-18T15:39:55.144" v="454" actId="700"/>
          <ac:spMkLst>
            <pc:docMk/>
            <pc:sldMk cId="2294311740" sldId="1142"/>
            <ac:spMk id="2" creationId="{DE1EBF18-D62D-4576-2B01-764475F822D2}"/>
          </ac:spMkLst>
        </pc:spChg>
        <pc:spChg chg="add del mod">
          <ac:chgData name="Therese Holmstrom" userId="472e233f-2181-4c65-b4a1-aa369be60cc2" providerId="ADAL" clId="{CF2A9E68-C54A-40A5-B870-9CB1A8535AB0}" dt="2023-09-18T15:39:45.233" v="453"/>
          <ac:spMkLst>
            <pc:docMk/>
            <pc:sldMk cId="2294311740" sldId="1142"/>
            <ac:spMk id="3" creationId="{07AFFA15-67D3-2F65-6DC5-E97F5C1D4DF5}"/>
          </ac:spMkLst>
        </pc:spChg>
        <pc:spChg chg="del">
          <ac:chgData name="Therese Holmstrom" userId="472e233f-2181-4c65-b4a1-aa369be60cc2" providerId="ADAL" clId="{CF2A9E68-C54A-40A5-B870-9CB1A8535AB0}" dt="2023-09-15T22:58:46.106" v="395" actId="478"/>
          <ac:spMkLst>
            <pc:docMk/>
            <pc:sldMk cId="2294311740" sldId="1142"/>
            <ac:spMk id="3" creationId="{90114162-6C36-BCA7-AC84-D6311331C977}"/>
          </ac:spMkLst>
        </pc:spChg>
        <pc:spChg chg="add mod ord">
          <ac:chgData name="Therese Holmstrom" userId="472e233f-2181-4c65-b4a1-aa369be60cc2" providerId="ADAL" clId="{CF2A9E68-C54A-40A5-B870-9CB1A8535AB0}" dt="2023-09-18T15:40:10.382" v="508" actId="20577"/>
          <ac:spMkLst>
            <pc:docMk/>
            <pc:sldMk cId="2294311740" sldId="1142"/>
            <ac:spMk id="4" creationId="{835494D8-D51E-7C77-3689-B5F5D6615C52}"/>
          </ac:spMkLst>
        </pc:spChg>
        <pc:spChg chg="add del mod">
          <ac:chgData name="Therese Holmstrom" userId="472e233f-2181-4c65-b4a1-aa369be60cc2" providerId="ADAL" clId="{CF2A9E68-C54A-40A5-B870-9CB1A8535AB0}" dt="2023-09-15T22:58:47.741" v="396" actId="478"/>
          <ac:spMkLst>
            <pc:docMk/>
            <pc:sldMk cId="2294311740" sldId="1142"/>
            <ac:spMk id="5" creationId="{81789FAD-783B-CECC-03FC-57D6651C4207}"/>
          </ac:spMkLst>
        </pc:spChg>
      </pc:sldChg>
      <pc:sldChg chg="del">
        <pc:chgData name="Therese Holmstrom" userId="472e233f-2181-4c65-b4a1-aa369be60cc2" providerId="ADAL" clId="{CF2A9E68-C54A-40A5-B870-9CB1A8535AB0}" dt="2023-09-18T15:38:10.999" v="398" actId="2696"/>
        <pc:sldMkLst>
          <pc:docMk/>
          <pc:sldMk cId="3574695536" sldId="1143"/>
        </pc:sldMkLst>
      </pc:sldChg>
      <pc:sldChg chg="del">
        <pc:chgData name="Therese Holmstrom" userId="472e233f-2181-4c65-b4a1-aa369be60cc2" providerId="ADAL" clId="{CF2A9E68-C54A-40A5-B870-9CB1A8535AB0}" dt="2023-09-18T15:38:14.756" v="399" actId="2696"/>
        <pc:sldMkLst>
          <pc:docMk/>
          <pc:sldMk cId="3828562517" sldId="1144"/>
        </pc:sldMkLst>
      </pc:sldChg>
      <pc:sldChg chg="modSp mod">
        <pc:chgData name="Therese Holmstrom" userId="472e233f-2181-4c65-b4a1-aa369be60cc2" providerId="ADAL" clId="{CF2A9E68-C54A-40A5-B870-9CB1A8535AB0}" dt="2023-09-18T15:42:48.709" v="765" actId="20577"/>
        <pc:sldMkLst>
          <pc:docMk/>
          <pc:sldMk cId="2039725360" sldId="1145"/>
        </pc:sldMkLst>
        <pc:spChg chg="mod">
          <ac:chgData name="Therese Holmstrom" userId="472e233f-2181-4c65-b4a1-aa369be60cc2" providerId="ADAL" clId="{CF2A9E68-C54A-40A5-B870-9CB1A8535AB0}" dt="2023-09-18T15:41:43.909" v="566" actId="20577"/>
          <ac:spMkLst>
            <pc:docMk/>
            <pc:sldMk cId="2039725360" sldId="1145"/>
            <ac:spMk id="2" creationId="{20B33AE0-A843-6A95-3075-4FB959C680DE}"/>
          </ac:spMkLst>
        </pc:spChg>
        <pc:spChg chg="mod">
          <ac:chgData name="Therese Holmstrom" userId="472e233f-2181-4c65-b4a1-aa369be60cc2" providerId="ADAL" clId="{CF2A9E68-C54A-40A5-B870-9CB1A8535AB0}" dt="2023-09-18T15:42:48.709" v="765" actId="20577"/>
          <ac:spMkLst>
            <pc:docMk/>
            <pc:sldMk cId="2039725360" sldId="1145"/>
            <ac:spMk id="3" creationId="{1A8524B5-6314-8E6C-A21F-395AF9536D43}"/>
          </ac:spMkLst>
        </pc:spChg>
      </pc:sldChg>
      <pc:sldChg chg="del">
        <pc:chgData name="Therese Holmstrom" userId="472e233f-2181-4c65-b4a1-aa369be60cc2" providerId="ADAL" clId="{CF2A9E68-C54A-40A5-B870-9CB1A8535AB0}" dt="2023-09-18T15:38:06.993" v="397" actId="2696"/>
        <pc:sldMkLst>
          <pc:docMk/>
          <pc:sldMk cId="1775765188" sldId="1146"/>
        </pc:sldMkLst>
      </pc:sldChg>
      <pc:sldChg chg="delSp modSp mod">
        <pc:chgData name="Therese Holmstrom" userId="472e233f-2181-4c65-b4a1-aa369be60cc2" providerId="ADAL" clId="{CF2A9E68-C54A-40A5-B870-9CB1A8535AB0}" dt="2023-09-18T15:43:24.450" v="843" actId="478"/>
        <pc:sldMkLst>
          <pc:docMk/>
          <pc:sldMk cId="3130922917" sldId="1147"/>
        </pc:sldMkLst>
        <pc:spChg chg="mod">
          <ac:chgData name="Therese Holmstrom" userId="472e233f-2181-4c65-b4a1-aa369be60cc2" providerId="ADAL" clId="{CF2A9E68-C54A-40A5-B870-9CB1A8535AB0}" dt="2023-09-18T15:43:19.505" v="841" actId="14100"/>
          <ac:spMkLst>
            <pc:docMk/>
            <pc:sldMk cId="3130922917" sldId="1147"/>
            <ac:spMk id="2" creationId="{23D9E7A3-3F15-7E78-2448-D6BC658999BA}"/>
          </ac:spMkLst>
        </pc:spChg>
        <pc:spChg chg="mod">
          <ac:chgData name="Therese Holmstrom" userId="472e233f-2181-4c65-b4a1-aa369be60cc2" providerId="ADAL" clId="{CF2A9E68-C54A-40A5-B870-9CB1A8535AB0}" dt="2023-09-18T15:43:22.212" v="842" actId="20577"/>
          <ac:spMkLst>
            <pc:docMk/>
            <pc:sldMk cId="3130922917" sldId="1147"/>
            <ac:spMk id="3" creationId="{02130D5B-3D19-FB95-B96A-FA799647A3FF}"/>
          </ac:spMkLst>
        </pc:spChg>
        <pc:picChg chg="del">
          <ac:chgData name="Therese Holmstrom" userId="472e233f-2181-4c65-b4a1-aa369be60cc2" providerId="ADAL" clId="{CF2A9E68-C54A-40A5-B870-9CB1A8535AB0}" dt="2023-09-18T15:43:24.450" v="843" actId="478"/>
          <ac:picMkLst>
            <pc:docMk/>
            <pc:sldMk cId="3130922917" sldId="1147"/>
            <ac:picMk id="4" creationId="{1ACF6DFB-4D26-4ADA-E42D-03891DEEF089}"/>
          </ac:picMkLst>
        </pc:picChg>
      </pc:sldChg>
      <pc:sldChg chg="modSp mod">
        <pc:chgData name="Therese Holmstrom" userId="472e233f-2181-4c65-b4a1-aa369be60cc2" providerId="ADAL" clId="{CF2A9E68-C54A-40A5-B870-9CB1A8535AB0}" dt="2023-09-18T15:44:22.341" v="978" actId="20577"/>
        <pc:sldMkLst>
          <pc:docMk/>
          <pc:sldMk cId="432865493" sldId="1148"/>
        </pc:sldMkLst>
        <pc:spChg chg="mod">
          <ac:chgData name="Therese Holmstrom" userId="472e233f-2181-4c65-b4a1-aa369be60cc2" providerId="ADAL" clId="{CF2A9E68-C54A-40A5-B870-9CB1A8535AB0}" dt="2023-09-18T15:44:18.548" v="977" actId="255"/>
          <ac:spMkLst>
            <pc:docMk/>
            <pc:sldMk cId="432865493" sldId="1148"/>
            <ac:spMk id="2" creationId="{7813CCF1-DED2-DB48-1725-4EFD5C82F01A}"/>
          </ac:spMkLst>
        </pc:spChg>
        <pc:spChg chg="mod">
          <ac:chgData name="Therese Holmstrom" userId="472e233f-2181-4c65-b4a1-aa369be60cc2" providerId="ADAL" clId="{CF2A9E68-C54A-40A5-B870-9CB1A8535AB0}" dt="2023-09-18T15:44:22.341" v="978" actId="20577"/>
          <ac:spMkLst>
            <pc:docMk/>
            <pc:sldMk cId="432865493" sldId="1148"/>
            <ac:spMk id="3" creationId="{300B7B8B-328D-61D1-4B6D-7C4FD530E890}"/>
          </ac:spMkLst>
        </pc:spChg>
      </pc:sldChg>
      <pc:sldChg chg="modSp mod">
        <pc:chgData name="Therese Holmstrom" userId="472e233f-2181-4c65-b4a1-aa369be60cc2" providerId="ADAL" clId="{CF2A9E68-C54A-40A5-B870-9CB1A8535AB0}" dt="2023-09-18T15:44:56.652" v="1022" actId="20577"/>
        <pc:sldMkLst>
          <pc:docMk/>
          <pc:sldMk cId="2200223147" sldId="1149"/>
        </pc:sldMkLst>
        <pc:spChg chg="mod">
          <ac:chgData name="Therese Holmstrom" userId="472e233f-2181-4c65-b4a1-aa369be60cc2" providerId="ADAL" clId="{CF2A9E68-C54A-40A5-B870-9CB1A8535AB0}" dt="2023-09-18T15:44:42.838" v="1018" actId="20577"/>
          <ac:spMkLst>
            <pc:docMk/>
            <pc:sldMk cId="2200223147" sldId="1149"/>
            <ac:spMk id="4" creationId="{2200F40B-820C-9C35-04DB-5BC1DD980943}"/>
          </ac:spMkLst>
        </pc:spChg>
        <pc:spChg chg="mod">
          <ac:chgData name="Therese Holmstrom" userId="472e233f-2181-4c65-b4a1-aa369be60cc2" providerId="ADAL" clId="{CF2A9E68-C54A-40A5-B870-9CB1A8535AB0}" dt="2023-09-18T15:44:54.964" v="1021" actId="20577"/>
          <ac:spMkLst>
            <pc:docMk/>
            <pc:sldMk cId="2200223147" sldId="1149"/>
            <ac:spMk id="5" creationId="{535842FE-CD4E-3C91-56C5-70F2C114F847}"/>
          </ac:spMkLst>
        </pc:spChg>
        <pc:spChg chg="mod">
          <ac:chgData name="Therese Holmstrom" userId="472e233f-2181-4c65-b4a1-aa369be60cc2" providerId="ADAL" clId="{CF2A9E68-C54A-40A5-B870-9CB1A8535AB0}" dt="2023-09-18T15:44:51.317" v="1019" actId="20577"/>
          <ac:spMkLst>
            <pc:docMk/>
            <pc:sldMk cId="2200223147" sldId="1149"/>
            <ac:spMk id="6" creationId="{C925FF14-0AAD-A51F-7896-019E706EB423}"/>
          </ac:spMkLst>
        </pc:spChg>
        <pc:spChg chg="mod">
          <ac:chgData name="Therese Holmstrom" userId="472e233f-2181-4c65-b4a1-aa369be60cc2" providerId="ADAL" clId="{CF2A9E68-C54A-40A5-B870-9CB1A8535AB0}" dt="2023-09-18T15:44:56.652" v="1022" actId="20577"/>
          <ac:spMkLst>
            <pc:docMk/>
            <pc:sldMk cId="2200223147" sldId="1149"/>
            <ac:spMk id="7" creationId="{9A95205C-9B6A-ABAC-51B3-F39D4247EA0C}"/>
          </ac:spMkLst>
        </pc:spChg>
        <pc:spChg chg="mod">
          <ac:chgData name="Therese Holmstrom" userId="472e233f-2181-4c65-b4a1-aa369be60cc2" providerId="ADAL" clId="{CF2A9E68-C54A-40A5-B870-9CB1A8535AB0}" dt="2023-09-18T15:44:53.435" v="1020" actId="20577"/>
          <ac:spMkLst>
            <pc:docMk/>
            <pc:sldMk cId="2200223147" sldId="1149"/>
            <ac:spMk id="8" creationId="{454B2453-5521-676B-3D5B-C7259F850736}"/>
          </ac:spMkLst>
        </pc:spChg>
      </pc:sldChg>
      <pc:sldChg chg="modSp mod">
        <pc:chgData name="Therese Holmstrom" userId="472e233f-2181-4c65-b4a1-aa369be60cc2" providerId="ADAL" clId="{CF2A9E68-C54A-40A5-B870-9CB1A8535AB0}" dt="2023-09-18T15:46:20.073" v="1094" actId="313"/>
        <pc:sldMkLst>
          <pc:docMk/>
          <pc:sldMk cId="4132904473" sldId="1150"/>
        </pc:sldMkLst>
        <pc:spChg chg="mod">
          <ac:chgData name="Therese Holmstrom" userId="472e233f-2181-4c65-b4a1-aa369be60cc2" providerId="ADAL" clId="{CF2A9E68-C54A-40A5-B870-9CB1A8535AB0}" dt="2023-09-18T15:46:20.073" v="1094" actId="313"/>
          <ac:spMkLst>
            <pc:docMk/>
            <pc:sldMk cId="4132904473" sldId="1150"/>
            <ac:spMk id="7" creationId="{9C00CBD4-C471-4927-B09C-E239251C7608}"/>
          </ac:spMkLst>
        </pc:spChg>
        <pc:spChg chg="mod">
          <ac:chgData name="Therese Holmstrom" userId="472e233f-2181-4c65-b4a1-aa369be60cc2" providerId="ADAL" clId="{CF2A9E68-C54A-40A5-B870-9CB1A8535AB0}" dt="2023-09-18T15:46:15.550" v="1093" actId="27636"/>
          <ac:spMkLst>
            <pc:docMk/>
            <pc:sldMk cId="4132904473" sldId="1150"/>
            <ac:spMk id="8" creationId="{EB6CA2AC-A3F8-DCBE-8D16-E58ABF9B8534}"/>
          </ac:spMkLst>
        </pc:spChg>
      </pc:sldChg>
      <pc:sldChg chg="del">
        <pc:chgData name="Therese Holmstrom" userId="472e233f-2181-4c65-b4a1-aa369be60cc2" providerId="ADAL" clId="{CF2A9E68-C54A-40A5-B870-9CB1A8535AB0}" dt="2023-09-18T15:57:25.008" v="2001" actId="2696"/>
        <pc:sldMkLst>
          <pc:docMk/>
          <pc:sldMk cId="1986835833" sldId="1151"/>
        </pc:sldMkLst>
      </pc:sldChg>
      <pc:sldChg chg="modSp mod">
        <pc:chgData name="Therese Holmstrom" userId="472e233f-2181-4c65-b4a1-aa369be60cc2" providerId="ADAL" clId="{CF2A9E68-C54A-40A5-B870-9CB1A8535AB0}" dt="2023-09-18T15:48:24.319" v="1268" actId="255"/>
        <pc:sldMkLst>
          <pc:docMk/>
          <pc:sldMk cId="4108771189" sldId="1155"/>
        </pc:sldMkLst>
        <pc:spChg chg="mod">
          <ac:chgData name="Therese Holmstrom" userId="472e233f-2181-4c65-b4a1-aa369be60cc2" providerId="ADAL" clId="{CF2A9E68-C54A-40A5-B870-9CB1A8535AB0}" dt="2023-09-18T15:48:24.319" v="1268" actId="255"/>
          <ac:spMkLst>
            <pc:docMk/>
            <pc:sldMk cId="4108771189" sldId="1155"/>
            <ac:spMk id="2" creationId="{1B8FEF77-9C2D-CD2F-9ADB-426377902D4D}"/>
          </ac:spMkLst>
        </pc:spChg>
      </pc:sldChg>
      <pc:sldChg chg="del">
        <pc:chgData name="Therese Holmstrom" userId="472e233f-2181-4c65-b4a1-aa369be60cc2" providerId="ADAL" clId="{CF2A9E68-C54A-40A5-B870-9CB1A8535AB0}" dt="2023-09-18T15:56:04.590" v="1864" actId="2696"/>
        <pc:sldMkLst>
          <pc:docMk/>
          <pc:sldMk cId="987565242" sldId="1159"/>
        </pc:sldMkLst>
      </pc:sldChg>
      <pc:sldChg chg="del">
        <pc:chgData name="Therese Holmstrom" userId="472e233f-2181-4c65-b4a1-aa369be60cc2" providerId="ADAL" clId="{CF2A9E68-C54A-40A5-B870-9CB1A8535AB0}" dt="2023-09-18T15:55:57.704" v="1863" actId="2696"/>
        <pc:sldMkLst>
          <pc:docMk/>
          <pc:sldMk cId="2500205911" sldId="1160"/>
        </pc:sldMkLst>
      </pc:sldChg>
      <pc:sldChg chg="del">
        <pc:chgData name="Therese Holmstrom" userId="472e233f-2181-4c65-b4a1-aa369be60cc2" providerId="ADAL" clId="{CF2A9E68-C54A-40A5-B870-9CB1A8535AB0}" dt="2023-09-18T15:57:25.008" v="2001" actId="2696"/>
        <pc:sldMkLst>
          <pc:docMk/>
          <pc:sldMk cId="1005506229" sldId="1161"/>
        </pc:sldMkLst>
      </pc:sldChg>
      <pc:sldChg chg="del">
        <pc:chgData name="Therese Holmstrom" userId="472e233f-2181-4c65-b4a1-aa369be60cc2" providerId="ADAL" clId="{CF2A9E68-C54A-40A5-B870-9CB1A8535AB0}" dt="2023-09-18T15:57:25.008" v="2001" actId="2696"/>
        <pc:sldMkLst>
          <pc:docMk/>
          <pc:sldMk cId="1753210305" sldId="1162"/>
        </pc:sldMkLst>
      </pc:sldChg>
      <pc:sldChg chg="del">
        <pc:chgData name="Therese Holmstrom" userId="472e233f-2181-4c65-b4a1-aa369be60cc2" providerId="ADAL" clId="{CF2A9E68-C54A-40A5-B870-9CB1A8535AB0}" dt="2023-09-18T15:57:25.008" v="2001" actId="2696"/>
        <pc:sldMkLst>
          <pc:docMk/>
          <pc:sldMk cId="1112277495" sldId="1165"/>
        </pc:sldMkLst>
      </pc:sldChg>
      <pc:sldChg chg="del">
        <pc:chgData name="Therese Holmstrom" userId="472e233f-2181-4c65-b4a1-aa369be60cc2" providerId="ADAL" clId="{CF2A9E68-C54A-40A5-B870-9CB1A8535AB0}" dt="2023-09-18T15:57:25.008" v="2001" actId="2696"/>
        <pc:sldMkLst>
          <pc:docMk/>
          <pc:sldMk cId="1394613819" sldId="1166"/>
        </pc:sldMkLst>
      </pc:sldChg>
      <pc:sldChg chg="del">
        <pc:chgData name="Therese Holmstrom" userId="472e233f-2181-4c65-b4a1-aa369be60cc2" providerId="ADAL" clId="{CF2A9E68-C54A-40A5-B870-9CB1A8535AB0}" dt="2023-09-18T15:57:25.008" v="2001" actId="2696"/>
        <pc:sldMkLst>
          <pc:docMk/>
          <pc:sldMk cId="2049855929" sldId="1168"/>
        </pc:sldMkLst>
      </pc:sldChg>
      <pc:sldChg chg="del">
        <pc:chgData name="Therese Holmstrom" userId="472e233f-2181-4c65-b4a1-aa369be60cc2" providerId="ADAL" clId="{CF2A9E68-C54A-40A5-B870-9CB1A8535AB0}" dt="2023-09-18T15:57:25.008" v="2001" actId="2696"/>
        <pc:sldMkLst>
          <pc:docMk/>
          <pc:sldMk cId="3701074062" sldId="1170"/>
        </pc:sldMkLst>
      </pc:sldChg>
      <pc:sldChg chg="del">
        <pc:chgData name="Therese Holmstrom" userId="472e233f-2181-4c65-b4a1-aa369be60cc2" providerId="ADAL" clId="{CF2A9E68-C54A-40A5-B870-9CB1A8535AB0}" dt="2023-09-18T15:57:25.008" v="2001" actId="2696"/>
        <pc:sldMkLst>
          <pc:docMk/>
          <pc:sldMk cId="2980519702" sldId="1171"/>
        </pc:sldMkLst>
      </pc:sldChg>
      <pc:sldChg chg="del">
        <pc:chgData name="Therese Holmstrom" userId="472e233f-2181-4c65-b4a1-aa369be60cc2" providerId="ADAL" clId="{CF2A9E68-C54A-40A5-B870-9CB1A8535AB0}" dt="2023-09-18T15:57:25.008" v="2001" actId="2696"/>
        <pc:sldMkLst>
          <pc:docMk/>
          <pc:sldMk cId="4003350780" sldId="1172"/>
        </pc:sldMkLst>
      </pc:sldChg>
      <pc:sldChg chg="del">
        <pc:chgData name="Therese Holmstrom" userId="472e233f-2181-4c65-b4a1-aa369be60cc2" providerId="ADAL" clId="{CF2A9E68-C54A-40A5-B870-9CB1A8535AB0}" dt="2023-09-18T15:57:25.008" v="2001" actId="2696"/>
        <pc:sldMkLst>
          <pc:docMk/>
          <pc:sldMk cId="896505569" sldId="1173"/>
        </pc:sldMkLst>
      </pc:sldChg>
      <pc:sldChg chg="del">
        <pc:chgData name="Therese Holmstrom" userId="472e233f-2181-4c65-b4a1-aa369be60cc2" providerId="ADAL" clId="{CF2A9E68-C54A-40A5-B870-9CB1A8535AB0}" dt="2023-09-18T15:57:31.266" v="2002" actId="2696"/>
        <pc:sldMkLst>
          <pc:docMk/>
          <pc:sldMk cId="3667884745" sldId="1174"/>
        </pc:sldMkLst>
      </pc:sldChg>
      <pc:sldChg chg="del">
        <pc:chgData name="Therese Holmstrom" userId="472e233f-2181-4c65-b4a1-aa369be60cc2" providerId="ADAL" clId="{CF2A9E68-C54A-40A5-B870-9CB1A8535AB0}" dt="2023-09-18T15:57:31.266" v="2002" actId="2696"/>
        <pc:sldMkLst>
          <pc:docMk/>
          <pc:sldMk cId="415449198" sldId="1175"/>
        </pc:sldMkLst>
      </pc:sldChg>
      <pc:sldChg chg="del">
        <pc:chgData name="Therese Holmstrom" userId="472e233f-2181-4c65-b4a1-aa369be60cc2" providerId="ADAL" clId="{CF2A9E68-C54A-40A5-B870-9CB1A8535AB0}" dt="2023-09-18T15:57:31.266" v="2002" actId="2696"/>
        <pc:sldMkLst>
          <pc:docMk/>
          <pc:sldMk cId="1525598727" sldId="1176"/>
        </pc:sldMkLst>
      </pc:sldChg>
      <pc:sldChg chg="del">
        <pc:chgData name="Therese Holmstrom" userId="472e233f-2181-4c65-b4a1-aa369be60cc2" providerId="ADAL" clId="{CF2A9E68-C54A-40A5-B870-9CB1A8535AB0}" dt="2023-09-18T15:56:04.590" v="1864" actId="2696"/>
        <pc:sldMkLst>
          <pc:docMk/>
          <pc:sldMk cId="1647450116" sldId="1177"/>
        </pc:sldMkLst>
      </pc:sldChg>
      <pc:sldChg chg="del">
        <pc:chgData name="Therese Holmstrom" userId="472e233f-2181-4c65-b4a1-aa369be60cc2" providerId="ADAL" clId="{CF2A9E68-C54A-40A5-B870-9CB1A8535AB0}" dt="2023-09-18T15:57:31.266" v="2002" actId="2696"/>
        <pc:sldMkLst>
          <pc:docMk/>
          <pc:sldMk cId="4030411877" sldId="1178"/>
        </pc:sldMkLst>
      </pc:sldChg>
      <pc:sldChg chg="del">
        <pc:chgData name="Therese Holmstrom" userId="472e233f-2181-4c65-b4a1-aa369be60cc2" providerId="ADAL" clId="{CF2A9E68-C54A-40A5-B870-9CB1A8535AB0}" dt="2023-09-18T15:57:31.266" v="2002" actId="2696"/>
        <pc:sldMkLst>
          <pc:docMk/>
          <pc:sldMk cId="3526733901" sldId="1179"/>
        </pc:sldMkLst>
      </pc:sldChg>
      <pc:sldChg chg="del">
        <pc:chgData name="Therese Holmstrom" userId="472e233f-2181-4c65-b4a1-aa369be60cc2" providerId="ADAL" clId="{CF2A9E68-C54A-40A5-B870-9CB1A8535AB0}" dt="2023-09-18T15:57:31.266" v="2002" actId="2696"/>
        <pc:sldMkLst>
          <pc:docMk/>
          <pc:sldMk cId="2116601291" sldId="1180"/>
        </pc:sldMkLst>
      </pc:sldChg>
      <pc:sldChg chg="addSp delSp modSp mod modNotesTx">
        <pc:chgData name="Therese Holmstrom" userId="472e233f-2181-4c65-b4a1-aa369be60cc2" providerId="ADAL" clId="{CF2A9E68-C54A-40A5-B870-9CB1A8535AB0}" dt="2023-09-18T15:51:48.590" v="1476"/>
        <pc:sldMkLst>
          <pc:docMk/>
          <pc:sldMk cId="813620618" sldId="1181"/>
        </pc:sldMkLst>
        <pc:spChg chg="mod">
          <ac:chgData name="Therese Holmstrom" userId="472e233f-2181-4c65-b4a1-aa369be60cc2" providerId="ADAL" clId="{CF2A9E68-C54A-40A5-B870-9CB1A8535AB0}" dt="2023-09-18T15:50:18.924" v="1365" actId="255"/>
          <ac:spMkLst>
            <pc:docMk/>
            <pc:sldMk cId="813620618" sldId="1181"/>
            <ac:spMk id="2" creationId="{7585EA77-2C63-7641-CDF5-8B93921A0784}"/>
          </ac:spMkLst>
        </pc:spChg>
        <pc:spChg chg="del mod">
          <ac:chgData name="Therese Holmstrom" userId="472e233f-2181-4c65-b4a1-aa369be60cc2" providerId="ADAL" clId="{CF2A9E68-C54A-40A5-B870-9CB1A8535AB0}" dt="2023-09-18T15:50:28.590" v="1368"/>
          <ac:spMkLst>
            <pc:docMk/>
            <pc:sldMk cId="813620618" sldId="1181"/>
            <ac:spMk id="3" creationId="{521CA6D4-DCD4-26D7-2B23-0E291E115F6C}"/>
          </ac:spMkLst>
        </pc:spChg>
        <pc:picChg chg="add mod">
          <ac:chgData name="Therese Holmstrom" userId="472e233f-2181-4c65-b4a1-aa369be60cc2" providerId="ADAL" clId="{CF2A9E68-C54A-40A5-B870-9CB1A8535AB0}" dt="2023-09-18T15:50:31.047" v="1369" actId="1076"/>
          <ac:picMkLst>
            <pc:docMk/>
            <pc:sldMk cId="813620618" sldId="1181"/>
            <ac:picMk id="4" creationId="{996D0F6B-943D-1D5F-326D-F3C30C91D865}"/>
          </ac:picMkLst>
        </pc:picChg>
      </pc:sldChg>
      <pc:sldChg chg="addSp delSp modSp mod setBg modNotesTx">
        <pc:chgData name="Therese Holmstrom" userId="472e233f-2181-4c65-b4a1-aa369be60cc2" providerId="ADAL" clId="{CF2A9E68-C54A-40A5-B870-9CB1A8535AB0}" dt="2023-09-18T15:51:33.790" v="1475"/>
        <pc:sldMkLst>
          <pc:docMk/>
          <pc:sldMk cId="914742765" sldId="1182"/>
        </pc:sldMkLst>
        <pc:spChg chg="mod">
          <ac:chgData name="Therese Holmstrom" userId="472e233f-2181-4c65-b4a1-aa369be60cc2" providerId="ADAL" clId="{CF2A9E68-C54A-40A5-B870-9CB1A8535AB0}" dt="2023-09-18T15:51:28.035" v="1474" actId="26606"/>
          <ac:spMkLst>
            <pc:docMk/>
            <pc:sldMk cId="914742765" sldId="1182"/>
            <ac:spMk id="2" creationId="{8EC70B98-5FA4-0A65-31BC-CC85E6CDEF71}"/>
          </ac:spMkLst>
        </pc:spChg>
        <pc:spChg chg="del">
          <ac:chgData name="Therese Holmstrom" userId="472e233f-2181-4c65-b4a1-aa369be60cc2" providerId="ADAL" clId="{CF2A9E68-C54A-40A5-B870-9CB1A8535AB0}" dt="2023-09-18T15:51:19.090" v="1471" actId="478"/>
          <ac:spMkLst>
            <pc:docMk/>
            <pc:sldMk cId="914742765" sldId="1182"/>
            <ac:spMk id="3" creationId="{5E756606-5D13-5903-716F-223C2CC4C499}"/>
          </ac:spMkLst>
        </pc:spChg>
        <pc:spChg chg="add del mod">
          <ac:chgData name="Therese Holmstrom" userId="472e233f-2181-4c65-b4a1-aa369be60cc2" providerId="ADAL" clId="{CF2A9E68-C54A-40A5-B870-9CB1A8535AB0}" dt="2023-09-18T15:51:28.035" v="1474" actId="26606"/>
          <ac:spMkLst>
            <pc:docMk/>
            <pc:sldMk cId="914742765" sldId="1182"/>
            <ac:spMk id="5" creationId="{D313F97B-68F2-1B9C-0131-1E3DCE7BD3CE}"/>
          </ac:spMkLst>
        </pc:spChg>
        <pc:spChg chg="add">
          <ac:chgData name="Therese Holmstrom" userId="472e233f-2181-4c65-b4a1-aa369be60cc2" providerId="ADAL" clId="{CF2A9E68-C54A-40A5-B870-9CB1A8535AB0}" dt="2023-09-18T15:51:28.035" v="1474" actId="26606"/>
          <ac:spMkLst>
            <pc:docMk/>
            <pc:sldMk cId="914742765" sldId="1182"/>
            <ac:spMk id="11" creationId="{D4771268-CB57-404A-9271-370EB28F6090}"/>
          </ac:spMkLst>
        </pc:spChg>
        <pc:picChg chg="add mod">
          <ac:chgData name="Therese Holmstrom" userId="472e233f-2181-4c65-b4a1-aa369be60cc2" providerId="ADAL" clId="{CF2A9E68-C54A-40A5-B870-9CB1A8535AB0}" dt="2023-09-18T15:51:28.035" v="1474" actId="26606"/>
          <ac:picMkLst>
            <pc:docMk/>
            <pc:sldMk cId="914742765" sldId="1182"/>
            <ac:picMk id="6" creationId="{562AD647-70B4-EF82-BD02-12F25B2693DA}"/>
          </ac:picMkLst>
        </pc:picChg>
      </pc:sldChg>
      <pc:sldChg chg="addSp delSp modSp mod modClrScheme chgLayout modNotesTx">
        <pc:chgData name="Therese Holmstrom" userId="472e233f-2181-4c65-b4a1-aa369be60cc2" providerId="ADAL" clId="{CF2A9E68-C54A-40A5-B870-9CB1A8535AB0}" dt="2023-09-18T15:51:58.508" v="1477"/>
        <pc:sldMkLst>
          <pc:docMk/>
          <pc:sldMk cId="2949515865" sldId="1183"/>
        </pc:sldMkLst>
        <pc:spChg chg="mod ord">
          <ac:chgData name="Therese Holmstrom" userId="472e233f-2181-4c65-b4a1-aa369be60cc2" providerId="ADAL" clId="{CF2A9E68-C54A-40A5-B870-9CB1A8535AB0}" dt="2023-09-18T15:49:19.588" v="1295" actId="700"/>
          <ac:spMkLst>
            <pc:docMk/>
            <pc:sldMk cId="2949515865" sldId="1183"/>
            <ac:spMk id="4" creationId="{345715BF-FFD9-BC83-8509-67F71AC55FF7}"/>
          </ac:spMkLst>
        </pc:spChg>
        <pc:spChg chg="del mod ord">
          <ac:chgData name="Therese Holmstrom" userId="472e233f-2181-4c65-b4a1-aa369be60cc2" providerId="ADAL" clId="{CF2A9E68-C54A-40A5-B870-9CB1A8535AB0}" dt="2023-09-18T15:49:31.062" v="1299"/>
          <ac:spMkLst>
            <pc:docMk/>
            <pc:sldMk cId="2949515865" sldId="1183"/>
            <ac:spMk id="5" creationId="{1BD7FA9A-2438-96D4-EA31-188B3E029165}"/>
          </ac:spMkLst>
        </pc:spChg>
        <pc:spChg chg="del mod ord">
          <ac:chgData name="Therese Holmstrom" userId="472e233f-2181-4c65-b4a1-aa369be60cc2" providerId="ADAL" clId="{CF2A9E68-C54A-40A5-B870-9CB1A8535AB0}" dt="2023-09-18T15:49:23.849" v="1297" actId="478"/>
          <ac:spMkLst>
            <pc:docMk/>
            <pc:sldMk cId="2949515865" sldId="1183"/>
            <ac:spMk id="6" creationId="{2C8AB915-6DF6-7CB8-3438-7F85ED37A89F}"/>
          </ac:spMkLst>
        </pc:spChg>
        <pc:picChg chg="add mod">
          <ac:chgData name="Therese Holmstrom" userId="472e233f-2181-4c65-b4a1-aa369be60cc2" providerId="ADAL" clId="{CF2A9E68-C54A-40A5-B870-9CB1A8535AB0}" dt="2023-09-18T15:49:38.683" v="1302" actId="1076"/>
          <ac:picMkLst>
            <pc:docMk/>
            <pc:sldMk cId="2949515865" sldId="1183"/>
            <ac:picMk id="2" creationId="{D76C8CB9-2C2A-83E2-D673-D14159E0AA90}"/>
          </ac:picMkLst>
        </pc:picChg>
      </pc:sldChg>
      <pc:sldChg chg="add del">
        <pc:chgData name="Therese Holmstrom" userId="472e233f-2181-4c65-b4a1-aa369be60cc2" providerId="ADAL" clId="{CF2A9E68-C54A-40A5-B870-9CB1A8535AB0}" dt="2023-09-15T22:56:02.528" v="234" actId="2696"/>
        <pc:sldMkLst>
          <pc:docMk/>
          <pc:sldMk cId="2290066169" sldId="1184"/>
        </pc:sldMkLst>
      </pc:sldChg>
      <pc:sldChg chg="addSp delSp modSp new mod setBg modClrScheme chgLayout">
        <pc:chgData name="Therese Holmstrom" userId="472e233f-2181-4c65-b4a1-aa369be60cc2" providerId="ADAL" clId="{CF2A9E68-C54A-40A5-B870-9CB1A8535AB0}" dt="2023-09-18T15:45:26.199" v="1025" actId="26606"/>
        <pc:sldMkLst>
          <pc:docMk/>
          <pc:sldMk cId="3400224097" sldId="1184"/>
        </pc:sldMkLst>
        <pc:spChg chg="mod ord">
          <ac:chgData name="Therese Holmstrom" userId="472e233f-2181-4c65-b4a1-aa369be60cc2" providerId="ADAL" clId="{CF2A9E68-C54A-40A5-B870-9CB1A8535AB0}" dt="2023-09-18T15:45:26.199" v="1025" actId="26606"/>
          <ac:spMkLst>
            <pc:docMk/>
            <pc:sldMk cId="3400224097" sldId="1184"/>
            <ac:spMk id="2" creationId="{2E397F35-7E56-AC54-45A7-4B19A3EE7B83}"/>
          </ac:spMkLst>
        </pc:spChg>
        <pc:spChg chg="del mod ord">
          <ac:chgData name="Therese Holmstrom" userId="472e233f-2181-4c65-b4a1-aa369be60cc2" providerId="ADAL" clId="{CF2A9E68-C54A-40A5-B870-9CB1A8535AB0}" dt="2023-09-18T15:41:08.726" v="532" actId="700"/>
          <ac:spMkLst>
            <pc:docMk/>
            <pc:sldMk cId="3400224097" sldId="1184"/>
            <ac:spMk id="3" creationId="{387E8785-94FD-2AE4-FCB3-5A409EF9EBFA}"/>
          </ac:spMkLst>
        </pc:spChg>
        <pc:spChg chg="add mod ord">
          <ac:chgData name="Therese Holmstrom" userId="472e233f-2181-4c65-b4a1-aa369be60cc2" providerId="ADAL" clId="{CF2A9E68-C54A-40A5-B870-9CB1A8535AB0}" dt="2023-09-18T15:45:26.199" v="1025" actId="26606"/>
          <ac:spMkLst>
            <pc:docMk/>
            <pc:sldMk cId="3400224097" sldId="1184"/>
            <ac:spMk id="4" creationId="{7CE0F0A6-A1D9-19BC-315A-FDA9565775DC}"/>
          </ac:spMkLst>
        </pc:spChg>
        <pc:spChg chg="add">
          <ac:chgData name="Therese Holmstrom" userId="472e233f-2181-4c65-b4a1-aa369be60cc2" providerId="ADAL" clId="{CF2A9E68-C54A-40A5-B870-9CB1A8535AB0}" dt="2023-09-18T15:45:26.199" v="1025" actId="26606"/>
          <ac:spMkLst>
            <pc:docMk/>
            <pc:sldMk cId="3400224097" sldId="1184"/>
            <ac:spMk id="9" creationId="{B4CBF51C-5D17-DAC6-964A-D21FB4BC5564}"/>
          </ac:spMkLst>
        </pc:spChg>
        <pc:spChg chg="add">
          <ac:chgData name="Therese Holmstrom" userId="472e233f-2181-4c65-b4a1-aa369be60cc2" providerId="ADAL" clId="{CF2A9E68-C54A-40A5-B870-9CB1A8535AB0}" dt="2023-09-18T15:45:26.199" v="1025" actId="26606"/>
          <ac:spMkLst>
            <pc:docMk/>
            <pc:sldMk cId="3400224097" sldId="1184"/>
            <ac:spMk id="12" creationId="{ECC07320-C2CA-4E29-8481-9D9E143C7788}"/>
          </ac:spMkLst>
        </pc:spChg>
        <pc:spChg chg="add">
          <ac:chgData name="Therese Holmstrom" userId="472e233f-2181-4c65-b4a1-aa369be60cc2" providerId="ADAL" clId="{CF2A9E68-C54A-40A5-B870-9CB1A8535AB0}" dt="2023-09-18T15:45:26.199" v="1025" actId="26606"/>
          <ac:spMkLst>
            <pc:docMk/>
            <pc:sldMk cId="3400224097" sldId="1184"/>
            <ac:spMk id="14" creationId="{178FB36B-5BFE-42CA-BC60-1115E0D95EEC}"/>
          </ac:spMkLst>
        </pc:spChg>
        <pc:picChg chg="add mod ord">
          <ac:chgData name="Therese Holmstrom" userId="472e233f-2181-4c65-b4a1-aa369be60cc2" providerId="ADAL" clId="{CF2A9E68-C54A-40A5-B870-9CB1A8535AB0}" dt="2023-09-18T15:45:26.199" v="1025" actId="26606"/>
          <ac:picMkLst>
            <pc:docMk/>
            <pc:sldMk cId="3400224097" sldId="1184"/>
            <ac:picMk id="5" creationId="{4568736F-125C-24CE-E442-7D9688071AFB}"/>
          </ac:picMkLst>
        </pc:picChg>
      </pc:sldChg>
      <pc:sldChg chg="modSp new mod">
        <pc:chgData name="Therese Holmstrom" userId="472e233f-2181-4c65-b4a1-aa369be60cc2" providerId="ADAL" clId="{CF2A9E68-C54A-40A5-B870-9CB1A8535AB0}" dt="2023-09-18T15:46:39.334" v="1123" actId="20577"/>
        <pc:sldMkLst>
          <pc:docMk/>
          <pc:sldMk cId="1283586756" sldId="1185"/>
        </pc:sldMkLst>
        <pc:spChg chg="mod">
          <ac:chgData name="Therese Holmstrom" userId="472e233f-2181-4c65-b4a1-aa369be60cc2" providerId="ADAL" clId="{CF2A9E68-C54A-40A5-B870-9CB1A8535AB0}" dt="2023-09-18T15:46:39.334" v="1123" actId="20577"/>
          <ac:spMkLst>
            <pc:docMk/>
            <pc:sldMk cId="1283586756" sldId="1185"/>
            <ac:spMk id="2" creationId="{9AA0E429-D689-9ED5-2502-66BF2375AABD}"/>
          </ac:spMkLst>
        </pc:spChg>
      </pc:sldChg>
      <pc:sldChg chg="modSp new mod">
        <pc:chgData name="Therese Holmstrom" userId="472e233f-2181-4c65-b4a1-aa369be60cc2" providerId="ADAL" clId="{CF2A9E68-C54A-40A5-B870-9CB1A8535AB0}" dt="2023-09-18T15:47:09.881" v="1164" actId="20577"/>
        <pc:sldMkLst>
          <pc:docMk/>
          <pc:sldMk cId="3148568147" sldId="1186"/>
        </pc:sldMkLst>
        <pc:spChg chg="mod">
          <ac:chgData name="Therese Holmstrom" userId="472e233f-2181-4c65-b4a1-aa369be60cc2" providerId="ADAL" clId="{CF2A9E68-C54A-40A5-B870-9CB1A8535AB0}" dt="2023-09-18T15:47:09.881" v="1164" actId="20577"/>
          <ac:spMkLst>
            <pc:docMk/>
            <pc:sldMk cId="3148568147" sldId="1186"/>
            <ac:spMk id="2" creationId="{0E9A9151-7D5F-667E-C22D-8C1B84B270F8}"/>
          </ac:spMkLst>
        </pc:spChg>
      </pc:sldChg>
      <pc:sldChg chg="modSp new mod">
        <pc:chgData name="Therese Holmstrom" userId="472e233f-2181-4c65-b4a1-aa369be60cc2" providerId="ADAL" clId="{CF2A9E68-C54A-40A5-B870-9CB1A8535AB0}" dt="2023-09-18T15:47:34.953" v="1214" actId="20577"/>
        <pc:sldMkLst>
          <pc:docMk/>
          <pc:sldMk cId="2079389924" sldId="1187"/>
        </pc:sldMkLst>
        <pc:spChg chg="mod">
          <ac:chgData name="Therese Holmstrom" userId="472e233f-2181-4c65-b4a1-aa369be60cc2" providerId="ADAL" clId="{CF2A9E68-C54A-40A5-B870-9CB1A8535AB0}" dt="2023-09-18T15:47:34.953" v="1214" actId="20577"/>
          <ac:spMkLst>
            <pc:docMk/>
            <pc:sldMk cId="2079389924" sldId="1187"/>
            <ac:spMk id="2" creationId="{538EEBFD-575B-F972-3F0C-6812DA607AF7}"/>
          </ac:spMkLst>
        </pc:spChg>
      </pc:sldChg>
      <pc:sldChg chg="addSp delSp modSp new mod setBg modNotesTx">
        <pc:chgData name="Therese Holmstrom" userId="472e233f-2181-4c65-b4a1-aa369be60cc2" providerId="ADAL" clId="{CF2A9E68-C54A-40A5-B870-9CB1A8535AB0}" dt="2023-09-18T15:52:52.394" v="1562" actId="26606"/>
        <pc:sldMkLst>
          <pc:docMk/>
          <pc:sldMk cId="1953984478" sldId="1188"/>
        </pc:sldMkLst>
        <pc:spChg chg="mod">
          <ac:chgData name="Therese Holmstrom" userId="472e233f-2181-4c65-b4a1-aa369be60cc2" providerId="ADAL" clId="{CF2A9E68-C54A-40A5-B870-9CB1A8535AB0}" dt="2023-09-18T15:52:52.394" v="1562" actId="26606"/>
          <ac:spMkLst>
            <pc:docMk/>
            <pc:sldMk cId="1953984478" sldId="1188"/>
            <ac:spMk id="2" creationId="{F7834C1E-8FA4-C6ED-E04B-B1A2680A7200}"/>
          </ac:spMkLst>
        </pc:spChg>
        <pc:spChg chg="del">
          <ac:chgData name="Therese Holmstrom" userId="472e233f-2181-4c65-b4a1-aa369be60cc2" providerId="ADAL" clId="{CF2A9E68-C54A-40A5-B870-9CB1A8535AB0}" dt="2023-09-18T15:52:52.394" v="1562" actId="26606"/>
          <ac:spMkLst>
            <pc:docMk/>
            <pc:sldMk cId="1953984478" sldId="1188"/>
            <ac:spMk id="3" creationId="{DBB1158E-34F8-96D4-E221-48254ED17A93}"/>
          </ac:spMkLst>
        </pc:spChg>
        <pc:spChg chg="add">
          <ac:chgData name="Therese Holmstrom" userId="472e233f-2181-4c65-b4a1-aa369be60cc2" providerId="ADAL" clId="{CF2A9E68-C54A-40A5-B870-9CB1A8535AB0}" dt="2023-09-18T15:52:52.394" v="1562" actId="26606"/>
          <ac:spMkLst>
            <pc:docMk/>
            <pc:sldMk cId="1953984478" sldId="1188"/>
            <ac:spMk id="9" creationId="{16C5FA50-8D52-4617-AF91-5C7B1C8352F1}"/>
          </ac:spMkLst>
        </pc:spChg>
        <pc:spChg chg="add">
          <ac:chgData name="Therese Holmstrom" userId="472e233f-2181-4c65-b4a1-aa369be60cc2" providerId="ADAL" clId="{CF2A9E68-C54A-40A5-B870-9CB1A8535AB0}" dt="2023-09-18T15:52:52.394" v="1562" actId="26606"/>
          <ac:spMkLst>
            <pc:docMk/>
            <pc:sldMk cId="1953984478" sldId="1188"/>
            <ac:spMk id="11" creationId="{E223798C-12AD-4B0C-A50C-D676347D67CF}"/>
          </ac:spMkLst>
        </pc:spChg>
        <pc:picChg chg="add mod">
          <ac:chgData name="Therese Holmstrom" userId="472e233f-2181-4c65-b4a1-aa369be60cc2" providerId="ADAL" clId="{CF2A9E68-C54A-40A5-B870-9CB1A8535AB0}" dt="2023-09-18T15:52:52.394" v="1562" actId="26606"/>
          <ac:picMkLst>
            <pc:docMk/>
            <pc:sldMk cId="1953984478" sldId="1188"/>
            <ac:picMk id="4" creationId="{D8CF23FD-EF70-73EC-B841-CCE629188B60}"/>
          </ac:picMkLst>
        </pc:picChg>
      </pc:sldChg>
      <pc:sldChg chg="modSp new mod modNotesTx">
        <pc:chgData name="Therese Holmstrom" userId="472e233f-2181-4c65-b4a1-aa369be60cc2" providerId="ADAL" clId="{CF2A9E68-C54A-40A5-B870-9CB1A8535AB0}" dt="2023-09-18T15:53:23.273" v="1618"/>
        <pc:sldMkLst>
          <pc:docMk/>
          <pc:sldMk cId="1561103376" sldId="1189"/>
        </pc:sldMkLst>
        <pc:spChg chg="mod">
          <ac:chgData name="Therese Holmstrom" userId="472e233f-2181-4c65-b4a1-aa369be60cc2" providerId="ADAL" clId="{CF2A9E68-C54A-40A5-B870-9CB1A8535AB0}" dt="2023-09-18T15:53:15.883" v="1617" actId="20577"/>
          <ac:spMkLst>
            <pc:docMk/>
            <pc:sldMk cId="1561103376" sldId="1189"/>
            <ac:spMk id="2" creationId="{8CBF3D4C-7303-8290-2BC2-469D7FA85067}"/>
          </ac:spMkLst>
        </pc:spChg>
      </pc:sldChg>
      <pc:sldChg chg="modSp new mod modNotesTx">
        <pc:chgData name="Therese Holmstrom" userId="472e233f-2181-4c65-b4a1-aa369be60cc2" providerId="ADAL" clId="{CF2A9E68-C54A-40A5-B870-9CB1A8535AB0}" dt="2023-09-18T15:53:55.216" v="1680"/>
        <pc:sldMkLst>
          <pc:docMk/>
          <pc:sldMk cId="2150852340" sldId="1190"/>
        </pc:sldMkLst>
        <pc:spChg chg="mod">
          <ac:chgData name="Therese Holmstrom" userId="472e233f-2181-4c65-b4a1-aa369be60cc2" providerId="ADAL" clId="{CF2A9E68-C54A-40A5-B870-9CB1A8535AB0}" dt="2023-09-18T15:53:48.179" v="1679" actId="20577"/>
          <ac:spMkLst>
            <pc:docMk/>
            <pc:sldMk cId="2150852340" sldId="1190"/>
            <ac:spMk id="2" creationId="{EE044036-97D1-C233-A76E-FC738EFA6F2D}"/>
          </ac:spMkLst>
        </pc:spChg>
      </pc:sldChg>
      <pc:sldChg chg="modSp new mod modNotesTx">
        <pc:chgData name="Therese Holmstrom" userId="472e233f-2181-4c65-b4a1-aa369be60cc2" providerId="ADAL" clId="{CF2A9E68-C54A-40A5-B870-9CB1A8535AB0}" dt="2023-09-18T15:54:29.563" v="1748"/>
        <pc:sldMkLst>
          <pc:docMk/>
          <pc:sldMk cId="2145013579" sldId="1191"/>
        </pc:sldMkLst>
        <pc:spChg chg="mod">
          <ac:chgData name="Therese Holmstrom" userId="472e233f-2181-4c65-b4a1-aa369be60cc2" providerId="ADAL" clId="{CF2A9E68-C54A-40A5-B870-9CB1A8535AB0}" dt="2023-09-18T15:54:23.369" v="1747" actId="20577"/>
          <ac:spMkLst>
            <pc:docMk/>
            <pc:sldMk cId="2145013579" sldId="1191"/>
            <ac:spMk id="2" creationId="{820F55AF-50CF-FE94-AC99-92F394F169C2}"/>
          </ac:spMkLst>
        </pc:spChg>
      </pc:sldChg>
      <pc:sldChg chg="addSp modSp new mod setBg modNotesTx">
        <pc:chgData name="Therese Holmstrom" userId="472e233f-2181-4c65-b4a1-aa369be60cc2" providerId="ADAL" clId="{CF2A9E68-C54A-40A5-B870-9CB1A8535AB0}" dt="2023-09-18T15:55:13.259" v="1839" actId="26606"/>
        <pc:sldMkLst>
          <pc:docMk/>
          <pc:sldMk cId="2116302806" sldId="1192"/>
        </pc:sldMkLst>
        <pc:spChg chg="mod">
          <ac:chgData name="Therese Holmstrom" userId="472e233f-2181-4c65-b4a1-aa369be60cc2" providerId="ADAL" clId="{CF2A9E68-C54A-40A5-B870-9CB1A8535AB0}" dt="2023-09-18T15:55:13.259" v="1839" actId="26606"/>
          <ac:spMkLst>
            <pc:docMk/>
            <pc:sldMk cId="2116302806" sldId="1192"/>
            <ac:spMk id="2" creationId="{7C11052F-CEF6-7289-F831-667F5AAB34C6}"/>
          </ac:spMkLst>
        </pc:spChg>
        <pc:spChg chg="mod ord">
          <ac:chgData name="Therese Holmstrom" userId="472e233f-2181-4c65-b4a1-aa369be60cc2" providerId="ADAL" clId="{CF2A9E68-C54A-40A5-B870-9CB1A8535AB0}" dt="2023-09-18T15:55:13.259" v="1839" actId="26606"/>
          <ac:spMkLst>
            <pc:docMk/>
            <pc:sldMk cId="2116302806" sldId="1192"/>
            <ac:spMk id="3" creationId="{129810BC-3AC1-EB25-FDF5-82D31339711C}"/>
          </ac:spMkLst>
        </pc:spChg>
        <pc:spChg chg="add">
          <ac:chgData name="Therese Holmstrom" userId="472e233f-2181-4c65-b4a1-aa369be60cc2" providerId="ADAL" clId="{CF2A9E68-C54A-40A5-B870-9CB1A8535AB0}" dt="2023-09-18T15:55:13.259" v="1839" actId="26606"/>
          <ac:spMkLst>
            <pc:docMk/>
            <pc:sldMk cId="2116302806" sldId="1192"/>
            <ac:spMk id="9" creationId="{A8908DB7-C3A6-4FCB-9820-CEE02B398C4A}"/>
          </ac:spMkLst>
        </pc:spChg>
        <pc:spChg chg="add">
          <ac:chgData name="Therese Holmstrom" userId="472e233f-2181-4c65-b4a1-aa369be60cc2" providerId="ADAL" clId="{CF2A9E68-C54A-40A5-B870-9CB1A8535AB0}" dt="2023-09-18T15:55:13.259" v="1839" actId="26606"/>
          <ac:spMkLst>
            <pc:docMk/>
            <pc:sldMk cId="2116302806" sldId="1192"/>
            <ac:spMk id="11" creationId="{535742DD-1B16-4E9D-B715-0D74B4574A68}"/>
          </ac:spMkLst>
        </pc:spChg>
        <pc:picChg chg="add mod">
          <ac:chgData name="Therese Holmstrom" userId="472e233f-2181-4c65-b4a1-aa369be60cc2" providerId="ADAL" clId="{CF2A9E68-C54A-40A5-B870-9CB1A8535AB0}" dt="2023-09-18T15:55:13.259" v="1839" actId="26606"/>
          <ac:picMkLst>
            <pc:docMk/>
            <pc:sldMk cId="2116302806" sldId="1192"/>
            <ac:picMk id="4" creationId="{5EAA1979-EB3A-A772-A02B-E9323BF6AA7E}"/>
          </ac:picMkLst>
        </pc:picChg>
      </pc:sldChg>
      <pc:sldChg chg="addSp delSp modSp new mod modNotesTx">
        <pc:chgData name="Therese Holmstrom" userId="472e233f-2181-4c65-b4a1-aa369be60cc2" providerId="ADAL" clId="{CF2A9E68-C54A-40A5-B870-9CB1A8535AB0}" dt="2023-09-18T15:55:50.423" v="1862"/>
        <pc:sldMkLst>
          <pc:docMk/>
          <pc:sldMk cId="1907517399" sldId="1193"/>
        </pc:sldMkLst>
        <pc:spChg chg="mod">
          <ac:chgData name="Therese Holmstrom" userId="472e233f-2181-4c65-b4a1-aa369be60cc2" providerId="ADAL" clId="{CF2A9E68-C54A-40A5-B870-9CB1A8535AB0}" dt="2023-09-18T15:55:30.236" v="1859" actId="20577"/>
          <ac:spMkLst>
            <pc:docMk/>
            <pc:sldMk cId="1907517399" sldId="1193"/>
            <ac:spMk id="2" creationId="{F74FB7C0-6C8D-CED4-A201-F96C54FB24B9}"/>
          </ac:spMkLst>
        </pc:spChg>
        <pc:spChg chg="del">
          <ac:chgData name="Therese Holmstrom" userId="472e233f-2181-4c65-b4a1-aa369be60cc2" providerId="ADAL" clId="{CF2A9E68-C54A-40A5-B870-9CB1A8535AB0}" dt="2023-09-18T15:55:38.129" v="1860"/>
          <ac:spMkLst>
            <pc:docMk/>
            <pc:sldMk cId="1907517399" sldId="1193"/>
            <ac:spMk id="3" creationId="{6B58277F-E6F0-3DBE-5B17-36C3E317B413}"/>
          </ac:spMkLst>
        </pc:spChg>
        <pc:picChg chg="add mod">
          <ac:chgData name="Therese Holmstrom" userId="472e233f-2181-4c65-b4a1-aa369be60cc2" providerId="ADAL" clId="{CF2A9E68-C54A-40A5-B870-9CB1A8535AB0}" dt="2023-09-18T15:55:40.197" v="1861" actId="1076"/>
          <ac:picMkLst>
            <pc:docMk/>
            <pc:sldMk cId="1907517399" sldId="1193"/>
            <ac:picMk id="4" creationId="{3A6CFDDE-6626-686E-3004-43AF9432FFC3}"/>
          </ac:picMkLst>
        </pc:picChg>
      </pc:sldChg>
      <pc:sldChg chg="addSp modSp new mod setBg">
        <pc:chgData name="Therese Holmstrom" userId="472e233f-2181-4c65-b4a1-aa369be60cc2" providerId="ADAL" clId="{CF2A9E68-C54A-40A5-B870-9CB1A8535AB0}" dt="2023-09-18T15:56:52.507" v="2000" actId="26606"/>
        <pc:sldMkLst>
          <pc:docMk/>
          <pc:sldMk cId="1934817866" sldId="1194"/>
        </pc:sldMkLst>
        <pc:spChg chg="mod">
          <ac:chgData name="Therese Holmstrom" userId="472e233f-2181-4c65-b4a1-aa369be60cc2" providerId="ADAL" clId="{CF2A9E68-C54A-40A5-B870-9CB1A8535AB0}" dt="2023-09-18T15:56:52.507" v="2000" actId="26606"/>
          <ac:spMkLst>
            <pc:docMk/>
            <pc:sldMk cId="1934817866" sldId="1194"/>
            <ac:spMk id="2" creationId="{B5236B9B-D8BD-430A-1E3B-6C565EDCC8BD}"/>
          </ac:spMkLst>
        </pc:spChg>
        <pc:spChg chg="mod ord">
          <ac:chgData name="Therese Holmstrom" userId="472e233f-2181-4c65-b4a1-aa369be60cc2" providerId="ADAL" clId="{CF2A9E68-C54A-40A5-B870-9CB1A8535AB0}" dt="2023-09-18T15:56:52.507" v="2000" actId="26606"/>
          <ac:spMkLst>
            <pc:docMk/>
            <pc:sldMk cId="1934817866" sldId="1194"/>
            <ac:spMk id="3" creationId="{C6E90BD1-B9C4-E524-1ECB-3D32280C24EA}"/>
          </ac:spMkLst>
        </pc:spChg>
        <pc:spChg chg="add">
          <ac:chgData name="Therese Holmstrom" userId="472e233f-2181-4c65-b4a1-aa369be60cc2" providerId="ADAL" clId="{CF2A9E68-C54A-40A5-B870-9CB1A8535AB0}" dt="2023-09-18T15:56:52.507" v="2000" actId="26606"/>
          <ac:spMkLst>
            <pc:docMk/>
            <pc:sldMk cId="1934817866" sldId="1194"/>
            <ac:spMk id="9" creationId="{A8908DB7-C3A6-4FCB-9820-CEE02B398C4A}"/>
          </ac:spMkLst>
        </pc:spChg>
        <pc:spChg chg="add">
          <ac:chgData name="Therese Holmstrom" userId="472e233f-2181-4c65-b4a1-aa369be60cc2" providerId="ADAL" clId="{CF2A9E68-C54A-40A5-B870-9CB1A8535AB0}" dt="2023-09-18T15:56:52.507" v="2000" actId="26606"/>
          <ac:spMkLst>
            <pc:docMk/>
            <pc:sldMk cId="1934817866" sldId="1194"/>
            <ac:spMk id="11" creationId="{535742DD-1B16-4E9D-B715-0D74B4574A68}"/>
          </ac:spMkLst>
        </pc:spChg>
        <pc:picChg chg="add mod">
          <ac:chgData name="Therese Holmstrom" userId="472e233f-2181-4c65-b4a1-aa369be60cc2" providerId="ADAL" clId="{CF2A9E68-C54A-40A5-B870-9CB1A8535AB0}" dt="2023-09-18T15:56:52.507" v="2000" actId="26606"/>
          <ac:picMkLst>
            <pc:docMk/>
            <pc:sldMk cId="1934817866" sldId="1194"/>
            <ac:picMk id="4" creationId="{6523F1C4-E445-ACE8-58BD-61CB82F8232A}"/>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claims@sdao.com"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1" Type="http://schemas.openxmlformats.org/officeDocument/2006/relationships/hyperlink" Target="mailto:claims@sdao.com"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0AEAE-0AD7-4D98-A097-8C7F33A59E1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FEE4193-254F-43E3-9839-40F4477B6365}">
      <dgm:prSet/>
      <dgm:spPr/>
      <dgm:t>
        <a:bodyPr/>
        <a:lstStyle/>
        <a:p>
          <a:r>
            <a:rPr lang="en-US" b="0" i="0" dirty="0">
              <a:solidFill>
                <a:schemeClr val="tx1"/>
              </a:solidFill>
              <a:latin typeface="Arial" panose="020B0604020202020204" pitchFamily="34" charset="0"/>
              <a:cs typeface="Arial" panose="020B0604020202020204" pitchFamily="34" charset="0"/>
            </a:rPr>
            <a:t>We do not act as full-time general counsel for schools</a:t>
          </a:r>
          <a:endParaRPr lang="en-US" dirty="0">
            <a:solidFill>
              <a:schemeClr val="tx1"/>
            </a:solidFill>
            <a:latin typeface="Arial" panose="020B0604020202020204" pitchFamily="34" charset="0"/>
            <a:cs typeface="Arial" panose="020B0604020202020204" pitchFamily="34" charset="0"/>
          </a:endParaRPr>
        </a:p>
      </dgm:t>
    </dgm:pt>
    <dgm:pt modelId="{EB6BE0E0-86F5-4D7D-BF69-DC957459EB78}" type="parTrans" cxnId="{A47A5D64-F417-491D-9678-814C9825C88B}">
      <dgm:prSet/>
      <dgm:spPr/>
      <dgm:t>
        <a:bodyPr/>
        <a:lstStyle/>
        <a:p>
          <a:endParaRPr lang="en-US"/>
        </a:p>
      </dgm:t>
    </dgm:pt>
    <dgm:pt modelId="{D8D039DD-D0F8-4280-B1EA-07D4EAA2ABEE}" type="sibTrans" cxnId="{A47A5D64-F417-491D-9678-814C9825C88B}">
      <dgm:prSet/>
      <dgm:spPr/>
      <dgm:t>
        <a:bodyPr/>
        <a:lstStyle/>
        <a:p>
          <a:endParaRPr lang="en-US"/>
        </a:p>
      </dgm:t>
    </dgm:pt>
    <dgm:pt modelId="{23B39FEA-97FC-420B-8989-C76942EDEA09}">
      <dgm:prSet/>
      <dgm:spPr/>
      <dgm:t>
        <a:bodyPr/>
        <a:lstStyle/>
        <a:p>
          <a:r>
            <a:rPr lang="en-US" b="0" i="0" dirty="0">
              <a:solidFill>
                <a:schemeClr val="tx1"/>
              </a:solidFill>
              <a:latin typeface="Arial" panose="020B0604020202020204" pitchFamily="34" charset="0"/>
              <a:cs typeface="Arial" panose="020B0604020202020204" pitchFamily="34" charset="0"/>
            </a:rPr>
            <a:t>We are not landlord tenant attorneys</a:t>
          </a:r>
          <a:endParaRPr lang="en-US" dirty="0">
            <a:solidFill>
              <a:schemeClr val="tx1"/>
            </a:solidFill>
            <a:latin typeface="Arial" panose="020B0604020202020204" pitchFamily="34" charset="0"/>
            <a:cs typeface="Arial" panose="020B0604020202020204" pitchFamily="34" charset="0"/>
          </a:endParaRPr>
        </a:p>
      </dgm:t>
    </dgm:pt>
    <dgm:pt modelId="{8E319BFC-D152-47C4-8B95-59A71FBE297B}" type="parTrans" cxnId="{4C07B5BC-31A4-4298-9200-D44171C0C003}">
      <dgm:prSet/>
      <dgm:spPr/>
      <dgm:t>
        <a:bodyPr/>
        <a:lstStyle/>
        <a:p>
          <a:endParaRPr lang="en-US"/>
        </a:p>
      </dgm:t>
    </dgm:pt>
    <dgm:pt modelId="{2430864C-5F9E-45F8-B03E-4082AFE9C96D}" type="sibTrans" cxnId="{4C07B5BC-31A4-4298-9200-D44171C0C003}">
      <dgm:prSet/>
      <dgm:spPr/>
      <dgm:t>
        <a:bodyPr/>
        <a:lstStyle/>
        <a:p>
          <a:endParaRPr lang="en-US"/>
        </a:p>
      </dgm:t>
    </dgm:pt>
    <dgm:pt modelId="{AEC4BC04-C4BC-462C-B97D-BCC74B11D3F5}">
      <dgm:prSet/>
      <dgm:spPr/>
      <dgm:t>
        <a:bodyPr/>
        <a:lstStyle/>
        <a:p>
          <a:r>
            <a:rPr lang="en-US" b="0" i="0" dirty="0">
              <a:solidFill>
                <a:schemeClr val="tx1"/>
              </a:solidFill>
              <a:latin typeface="Arial" panose="020B0604020202020204" pitchFamily="34" charset="0"/>
              <a:cs typeface="Arial" panose="020B0604020202020204" pitchFamily="34" charset="0"/>
            </a:rPr>
            <a:t>We are not real estate attorneys</a:t>
          </a:r>
          <a:endParaRPr lang="en-US" dirty="0">
            <a:solidFill>
              <a:schemeClr val="tx1"/>
            </a:solidFill>
            <a:latin typeface="Arial" panose="020B0604020202020204" pitchFamily="34" charset="0"/>
            <a:cs typeface="Arial" panose="020B0604020202020204" pitchFamily="34" charset="0"/>
          </a:endParaRPr>
        </a:p>
      </dgm:t>
    </dgm:pt>
    <dgm:pt modelId="{8D04A6FF-C342-40A5-B0EC-E3B022D769EB}" type="parTrans" cxnId="{29F03962-1C37-480E-85DD-E38C3703F8EF}">
      <dgm:prSet/>
      <dgm:spPr/>
      <dgm:t>
        <a:bodyPr/>
        <a:lstStyle/>
        <a:p>
          <a:endParaRPr lang="en-US"/>
        </a:p>
      </dgm:t>
    </dgm:pt>
    <dgm:pt modelId="{04171CC5-55DE-4546-A9CF-0336A74C905B}" type="sibTrans" cxnId="{29F03962-1C37-480E-85DD-E38C3703F8EF}">
      <dgm:prSet/>
      <dgm:spPr/>
      <dgm:t>
        <a:bodyPr/>
        <a:lstStyle/>
        <a:p>
          <a:endParaRPr lang="en-US"/>
        </a:p>
      </dgm:t>
    </dgm:pt>
    <dgm:pt modelId="{E6B56CBB-C352-45F7-A9C5-DF3495304185}">
      <dgm:prSet/>
      <dgm:spPr/>
      <dgm:t>
        <a:bodyPr/>
        <a:lstStyle/>
        <a:p>
          <a:r>
            <a:rPr lang="en-US" b="0" i="0" dirty="0">
              <a:solidFill>
                <a:schemeClr val="tx1"/>
              </a:solidFill>
              <a:latin typeface="Arial" panose="020B0604020202020204" pitchFamily="34" charset="0"/>
              <a:cs typeface="Arial" panose="020B0604020202020204" pitchFamily="34" charset="0"/>
            </a:rPr>
            <a:t>We are not bond/construction attorneys </a:t>
          </a:r>
          <a:endParaRPr lang="en-US" dirty="0">
            <a:solidFill>
              <a:schemeClr val="tx1"/>
            </a:solidFill>
            <a:latin typeface="Arial" panose="020B0604020202020204" pitchFamily="34" charset="0"/>
            <a:cs typeface="Arial" panose="020B0604020202020204" pitchFamily="34" charset="0"/>
          </a:endParaRPr>
        </a:p>
      </dgm:t>
    </dgm:pt>
    <dgm:pt modelId="{E6D858AD-1E75-42C1-B637-447CE915F8E5}" type="parTrans" cxnId="{1C875A54-8AD2-4C0B-8BD9-AF974ADB996A}">
      <dgm:prSet/>
      <dgm:spPr/>
      <dgm:t>
        <a:bodyPr/>
        <a:lstStyle/>
        <a:p>
          <a:endParaRPr lang="en-US"/>
        </a:p>
      </dgm:t>
    </dgm:pt>
    <dgm:pt modelId="{B4F67194-5B84-4B3B-83A0-01C4E1A3A35B}" type="sibTrans" cxnId="{1C875A54-8AD2-4C0B-8BD9-AF974ADB996A}">
      <dgm:prSet/>
      <dgm:spPr/>
      <dgm:t>
        <a:bodyPr/>
        <a:lstStyle/>
        <a:p>
          <a:endParaRPr lang="en-US"/>
        </a:p>
      </dgm:t>
    </dgm:pt>
    <dgm:pt modelId="{730C76E2-CBB6-48FC-9847-27DAC3C3A622}">
      <dgm:prSet/>
      <dgm:spPr/>
      <dgm:t>
        <a:bodyPr/>
        <a:lstStyle/>
        <a:p>
          <a:r>
            <a:rPr lang="en-US" b="0" i="0" dirty="0">
              <a:solidFill>
                <a:schemeClr val="tx1"/>
              </a:solidFill>
              <a:latin typeface="Arial" panose="020B0604020202020204" pitchFamily="34" charset="0"/>
              <a:cs typeface="Arial" panose="020B0604020202020204" pitchFamily="34" charset="0"/>
            </a:rPr>
            <a:t>We are employment attorneys, but not labor attorneys</a:t>
          </a:r>
          <a:endParaRPr lang="en-US" dirty="0">
            <a:solidFill>
              <a:schemeClr val="tx1"/>
            </a:solidFill>
            <a:latin typeface="Arial" panose="020B0604020202020204" pitchFamily="34" charset="0"/>
            <a:cs typeface="Arial" panose="020B0604020202020204" pitchFamily="34" charset="0"/>
          </a:endParaRPr>
        </a:p>
      </dgm:t>
    </dgm:pt>
    <dgm:pt modelId="{3F1EADB4-0193-42CA-B315-2EF21BF8F3BE}" type="parTrans" cxnId="{E6B37080-A64B-465E-8E4A-021003B9D1BB}">
      <dgm:prSet/>
      <dgm:spPr/>
      <dgm:t>
        <a:bodyPr/>
        <a:lstStyle/>
        <a:p>
          <a:endParaRPr lang="en-US"/>
        </a:p>
      </dgm:t>
    </dgm:pt>
    <dgm:pt modelId="{342E4944-03F7-4296-BF5E-5A060C928666}" type="sibTrans" cxnId="{E6B37080-A64B-465E-8E4A-021003B9D1BB}">
      <dgm:prSet/>
      <dgm:spPr/>
      <dgm:t>
        <a:bodyPr/>
        <a:lstStyle/>
        <a:p>
          <a:endParaRPr lang="en-US"/>
        </a:p>
      </dgm:t>
    </dgm:pt>
    <dgm:pt modelId="{0946E89A-C32D-4DB9-B356-3F3F3011F7D3}" type="pres">
      <dgm:prSet presAssocID="{9710AEAE-0AD7-4D98-A097-8C7F33A59E19}" presName="diagram" presStyleCnt="0">
        <dgm:presLayoutVars>
          <dgm:dir/>
          <dgm:resizeHandles val="exact"/>
        </dgm:presLayoutVars>
      </dgm:prSet>
      <dgm:spPr/>
    </dgm:pt>
    <dgm:pt modelId="{CAC52AA9-D5A4-44D2-94D2-2D42D7C9D9EA}" type="pres">
      <dgm:prSet presAssocID="{CFEE4193-254F-43E3-9839-40F4477B6365}" presName="node" presStyleLbl="node1" presStyleIdx="0" presStyleCnt="5">
        <dgm:presLayoutVars>
          <dgm:bulletEnabled val="1"/>
        </dgm:presLayoutVars>
      </dgm:prSet>
      <dgm:spPr/>
    </dgm:pt>
    <dgm:pt modelId="{B147C37D-8C96-4A62-99CF-EA19767FCF49}" type="pres">
      <dgm:prSet presAssocID="{D8D039DD-D0F8-4280-B1EA-07D4EAA2ABEE}" presName="sibTrans" presStyleCnt="0"/>
      <dgm:spPr/>
    </dgm:pt>
    <dgm:pt modelId="{D512BDC8-0AEC-4DD2-9249-805A576CFE0E}" type="pres">
      <dgm:prSet presAssocID="{23B39FEA-97FC-420B-8989-C76942EDEA09}" presName="node" presStyleLbl="node1" presStyleIdx="1" presStyleCnt="5">
        <dgm:presLayoutVars>
          <dgm:bulletEnabled val="1"/>
        </dgm:presLayoutVars>
      </dgm:prSet>
      <dgm:spPr/>
    </dgm:pt>
    <dgm:pt modelId="{86720886-74F9-41DE-8C4B-C72843A489B5}" type="pres">
      <dgm:prSet presAssocID="{2430864C-5F9E-45F8-B03E-4082AFE9C96D}" presName="sibTrans" presStyleCnt="0"/>
      <dgm:spPr/>
    </dgm:pt>
    <dgm:pt modelId="{30C3E9B8-C9A0-4B0E-A5CF-A4D48A10C699}" type="pres">
      <dgm:prSet presAssocID="{AEC4BC04-C4BC-462C-B97D-BCC74B11D3F5}" presName="node" presStyleLbl="node1" presStyleIdx="2" presStyleCnt="5">
        <dgm:presLayoutVars>
          <dgm:bulletEnabled val="1"/>
        </dgm:presLayoutVars>
      </dgm:prSet>
      <dgm:spPr/>
    </dgm:pt>
    <dgm:pt modelId="{4D76B528-D431-4266-A817-573C4763D694}" type="pres">
      <dgm:prSet presAssocID="{04171CC5-55DE-4546-A9CF-0336A74C905B}" presName="sibTrans" presStyleCnt="0"/>
      <dgm:spPr/>
    </dgm:pt>
    <dgm:pt modelId="{22BCEA85-C395-4C82-9DD5-786D75C86B80}" type="pres">
      <dgm:prSet presAssocID="{E6B56CBB-C352-45F7-A9C5-DF3495304185}" presName="node" presStyleLbl="node1" presStyleIdx="3" presStyleCnt="5">
        <dgm:presLayoutVars>
          <dgm:bulletEnabled val="1"/>
        </dgm:presLayoutVars>
      </dgm:prSet>
      <dgm:spPr/>
    </dgm:pt>
    <dgm:pt modelId="{F03FAAF3-20A0-428F-9DED-E7AFC50DF12B}" type="pres">
      <dgm:prSet presAssocID="{B4F67194-5B84-4B3B-83A0-01C4E1A3A35B}" presName="sibTrans" presStyleCnt="0"/>
      <dgm:spPr/>
    </dgm:pt>
    <dgm:pt modelId="{6A0EE39B-730B-4893-986A-B4EEFF3476B3}" type="pres">
      <dgm:prSet presAssocID="{730C76E2-CBB6-48FC-9847-27DAC3C3A622}" presName="node" presStyleLbl="node1" presStyleIdx="4" presStyleCnt="5">
        <dgm:presLayoutVars>
          <dgm:bulletEnabled val="1"/>
        </dgm:presLayoutVars>
      </dgm:prSet>
      <dgm:spPr/>
    </dgm:pt>
  </dgm:ptLst>
  <dgm:cxnLst>
    <dgm:cxn modelId="{1BA81512-1DDC-46D3-9EFE-72E9E0820328}" type="presOf" srcId="{23B39FEA-97FC-420B-8989-C76942EDEA09}" destId="{D512BDC8-0AEC-4DD2-9249-805A576CFE0E}" srcOrd="0" destOrd="0" presId="urn:microsoft.com/office/officeart/2005/8/layout/default"/>
    <dgm:cxn modelId="{3FB50422-C9F9-4ABC-8C67-0F8024501838}" type="presOf" srcId="{E6B56CBB-C352-45F7-A9C5-DF3495304185}" destId="{22BCEA85-C395-4C82-9DD5-786D75C86B80}" srcOrd="0" destOrd="0" presId="urn:microsoft.com/office/officeart/2005/8/layout/default"/>
    <dgm:cxn modelId="{29F03962-1C37-480E-85DD-E38C3703F8EF}" srcId="{9710AEAE-0AD7-4D98-A097-8C7F33A59E19}" destId="{AEC4BC04-C4BC-462C-B97D-BCC74B11D3F5}" srcOrd="2" destOrd="0" parTransId="{8D04A6FF-C342-40A5-B0EC-E3B022D769EB}" sibTransId="{04171CC5-55DE-4546-A9CF-0336A74C905B}"/>
    <dgm:cxn modelId="{A47A5D64-F417-491D-9678-814C9825C88B}" srcId="{9710AEAE-0AD7-4D98-A097-8C7F33A59E19}" destId="{CFEE4193-254F-43E3-9839-40F4477B6365}" srcOrd="0" destOrd="0" parTransId="{EB6BE0E0-86F5-4D7D-BF69-DC957459EB78}" sibTransId="{D8D039DD-D0F8-4280-B1EA-07D4EAA2ABEE}"/>
    <dgm:cxn modelId="{2BEFA76F-BE99-417E-8783-A6776A797FB7}" type="presOf" srcId="{730C76E2-CBB6-48FC-9847-27DAC3C3A622}" destId="{6A0EE39B-730B-4893-986A-B4EEFF3476B3}" srcOrd="0" destOrd="0" presId="urn:microsoft.com/office/officeart/2005/8/layout/default"/>
    <dgm:cxn modelId="{1C875A54-8AD2-4C0B-8BD9-AF974ADB996A}" srcId="{9710AEAE-0AD7-4D98-A097-8C7F33A59E19}" destId="{E6B56CBB-C352-45F7-A9C5-DF3495304185}" srcOrd="3" destOrd="0" parTransId="{E6D858AD-1E75-42C1-B637-447CE915F8E5}" sibTransId="{B4F67194-5B84-4B3B-83A0-01C4E1A3A35B}"/>
    <dgm:cxn modelId="{A1FB9A7E-D8F8-47C9-8EC8-DC9B11557B93}" type="presOf" srcId="{CFEE4193-254F-43E3-9839-40F4477B6365}" destId="{CAC52AA9-D5A4-44D2-94D2-2D42D7C9D9EA}" srcOrd="0" destOrd="0" presId="urn:microsoft.com/office/officeart/2005/8/layout/default"/>
    <dgm:cxn modelId="{E6B37080-A64B-465E-8E4A-021003B9D1BB}" srcId="{9710AEAE-0AD7-4D98-A097-8C7F33A59E19}" destId="{730C76E2-CBB6-48FC-9847-27DAC3C3A622}" srcOrd="4" destOrd="0" parTransId="{3F1EADB4-0193-42CA-B315-2EF21BF8F3BE}" sibTransId="{342E4944-03F7-4296-BF5E-5A060C928666}"/>
    <dgm:cxn modelId="{4C07B5BC-31A4-4298-9200-D44171C0C003}" srcId="{9710AEAE-0AD7-4D98-A097-8C7F33A59E19}" destId="{23B39FEA-97FC-420B-8989-C76942EDEA09}" srcOrd="1" destOrd="0" parTransId="{8E319BFC-D152-47C4-8B95-59A71FBE297B}" sibTransId="{2430864C-5F9E-45F8-B03E-4082AFE9C96D}"/>
    <dgm:cxn modelId="{1BF538ED-1388-43B4-AB6C-5B189B7980C3}" type="presOf" srcId="{9710AEAE-0AD7-4D98-A097-8C7F33A59E19}" destId="{0946E89A-C32D-4DB9-B356-3F3F3011F7D3}" srcOrd="0" destOrd="0" presId="urn:microsoft.com/office/officeart/2005/8/layout/default"/>
    <dgm:cxn modelId="{21C684F4-5583-43C5-BD2C-92D3A9006A8A}" type="presOf" srcId="{AEC4BC04-C4BC-462C-B97D-BCC74B11D3F5}" destId="{30C3E9B8-C9A0-4B0E-A5CF-A4D48A10C699}" srcOrd="0" destOrd="0" presId="urn:microsoft.com/office/officeart/2005/8/layout/default"/>
    <dgm:cxn modelId="{63075C25-5F27-4D4A-9F39-48CAF018D29A}" type="presParOf" srcId="{0946E89A-C32D-4DB9-B356-3F3F3011F7D3}" destId="{CAC52AA9-D5A4-44D2-94D2-2D42D7C9D9EA}" srcOrd="0" destOrd="0" presId="urn:microsoft.com/office/officeart/2005/8/layout/default"/>
    <dgm:cxn modelId="{E2A4E749-7CC0-4B41-961D-3FD5DFB1634D}" type="presParOf" srcId="{0946E89A-C32D-4DB9-B356-3F3F3011F7D3}" destId="{B147C37D-8C96-4A62-99CF-EA19767FCF49}" srcOrd="1" destOrd="0" presId="urn:microsoft.com/office/officeart/2005/8/layout/default"/>
    <dgm:cxn modelId="{DD5BC4A4-4420-4FED-BB9B-ED29BCE92C6A}" type="presParOf" srcId="{0946E89A-C32D-4DB9-B356-3F3F3011F7D3}" destId="{D512BDC8-0AEC-4DD2-9249-805A576CFE0E}" srcOrd="2" destOrd="0" presId="urn:microsoft.com/office/officeart/2005/8/layout/default"/>
    <dgm:cxn modelId="{820F913A-DE82-492A-9C14-1ED08146F369}" type="presParOf" srcId="{0946E89A-C32D-4DB9-B356-3F3F3011F7D3}" destId="{86720886-74F9-41DE-8C4B-C72843A489B5}" srcOrd="3" destOrd="0" presId="urn:microsoft.com/office/officeart/2005/8/layout/default"/>
    <dgm:cxn modelId="{D0861580-73BB-4519-8298-6874CCAB81D4}" type="presParOf" srcId="{0946E89A-C32D-4DB9-B356-3F3F3011F7D3}" destId="{30C3E9B8-C9A0-4B0E-A5CF-A4D48A10C699}" srcOrd="4" destOrd="0" presId="urn:microsoft.com/office/officeart/2005/8/layout/default"/>
    <dgm:cxn modelId="{BCA04137-5D99-4905-8956-59F073746645}" type="presParOf" srcId="{0946E89A-C32D-4DB9-B356-3F3F3011F7D3}" destId="{4D76B528-D431-4266-A817-573C4763D694}" srcOrd="5" destOrd="0" presId="urn:microsoft.com/office/officeart/2005/8/layout/default"/>
    <dgm:cxn modelId="{EDD8304E-5376-4D3B-BB7E-713E7993DF01}" type="presParOf" srcId="{0946E89A-C32D-4DB9-B356-3F3F3011F7D3}" destId="{22BCEA85-C395-4C82-9DD5-786D75C86B80}" srcOrd="6" destOrd="0" presId="urn:microsoft.com/office/officeart/2005/8/layout/default"/>
    <dgm:cxn modelId="{C360956B-6FA3-47BE-8909-9261B94FCF75}" type="presParOf" srcId="{0946E89A-C32D-4DB9-B356-3F3F3011F7D3}" destId="{F03FAAF3-20A0-428F-9DED-E7AFC50DF12B}" srcOrd="7" destOrd="0" presId="urn:microsoft.com/office/officeart/2005/8/layout/default"/>
    <dgm:cxn modelId="{B3FBCCAE-F698-48C8-9C00-E11CE6DF5BC0}" type="presParOf" srcId="{0946E89A-C32D-4DB9-B356-3F3F3011F7D3}" destId="{6A0EE39B-730B-4893-986A-B4EEFF3476B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5F331-3423-4D48-AF6B-D1BA2ABF70D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CA911D5-8AD4-4145-AED5-DDF16804AED9}">
      <dgm:prSet custT="1"/>
      <dgm:spPr/>
      <dgm:t>
        <a:bodyPr/>
        <a:lstStyle/>
        <a:p>
          <a:r>
            <a:rPr lang="en-US" sz="2800" b="0" i="0" dirty="0">
              <a:latin typeface="Arial" panose="020B0604020202020204" pitchFamily="34" charset="0"/>
              <a:cs typeface="Arial" panose="020B0604020202020204" pitchFamily="34" charset="0"/>
            </a:rPr>
            <a:t>There is no requirement that a school contact PACE Legal Services/</a:t>
          </a:r>
          <a:r>
            <a:rPr lang="en-US" sz="2800" b="0" i="0" dirty="0" err="1">
              <a:latin typeface="Arial" panose="020B0604020202020204" pitchFamily="34" charset="0"/>
              <a:cs typeface="Arial" panose="020B0604020202020204" pitchFamily="34" charset="0"/>
            </a:rPr>
            <a:t>Preloss</a:t>
          </a:r>
          <a:r>
            <a:rPr lang="en-US" sz="2800" b="0" i="0" dirty="0">
              <a:latin typeface="Arial" panose="020B0604020202020204" pitchFamily="34" charset="0"/>
              <a:cs typeface="Arial" panose="020B0604020202020204" pitchFamily="34" charset="0"/>
            </a:rPr>
            <a:t> about anything.</a:t>
          </a:r>
          <a:endParaRPr lang="en-US" sz="2800" dirty="0">
            <a:latin typeface="Arial" panose="020B0604020202020204" pitchFamily="34" charset="0"/>
            <a:cs typeface="Arial" panose="020B0604020202020204" pitchFamily="34" charset="0"/>
          </a:endParaRPr>
        </a:p>
      </dgm:t>
    </dgm:pt>
    <dgm:pt modelId="{278A66B7-8208-4005-BEE3-6CA9B42938BC}" type="parTrans" cxnId="{CE39B524-5CBE-4158-9B07-39794116FB72}">
      <dgm:prSet/>
      <dgm:spPr/>
      <dgm:t>
        <a:bodyPr/>
        <a:lstStyle/>
        <a:p>
          <a:endParaRPr lang="en-US"/>
        </a:p>
      </dgm:t>
    </dgm:pt>
    <dgm:pt modelId="{358D57C3-AC4F-4339-955D-B3498A2DBC73}" type="sibTrans" cxnId="{CE39B524-5CBE-4158-9B07-39794116FB72}">
      <dgm:prSet/>
      <dgm:spPr/>
      <dgm:t>
        <a:bodyPr/>
        <a:lstStyle/>
        <a:p>
          <a:endParaRPr lang="en-US"/>
        </a:p>
      </dgm:t>
    </dgm:pt>
    <dgm:pt modelId="{6FC34C9B-C71B-4F6A-82EB-0C2A9F03395F}">
      <dgm:prSet custT="1"/>
      <dgm:spPr/>
      <dgm:t>
        <a:bodyPr/>
        <a:lstStyle/>
        <a:p>
          <a:r>
            <a:rPr lang="en-US" sz="2800" b="0" i="0" dirty="0">
              <a:latin typeface="Arial" panose="020B0604020202020204" pitchFamily="34" charset="0"/>
              <a:cs typeface="Arial" panose="020B0604020202020204" pitchFamily="34" charset="0"/>
            </a:rPr>
            <a:t>There are potential claims schools must report to claims (</a:t>
          </a:r>
          <a:r>
            <a:rPr lang="en-US" sz="2800" b="0" i="1" dirty="0">
              <a:latin typeface="Arial" panose="020B0604020202020204" pitchFamily="34" charset="0"/>
              <a:cs typeface="Arial" panose="020B0604020202020204" pitchFamily="34" charset="0"/>
            </a:rPr>
            <a:t>e.g.</a:t>
          </a:r>
          <a:r>
            <a:rPr lang="en-US" sz="2800" b="0" i="0" dirty="0">
              <a:latin typeface="Arial" panose="020B0604020202020204" pitchFamily="34" charset="0"/>
              <a:cs typeface="Arial" panose="020B0604020202020204" pitchFamily="34" charset="0"/>
            </a:rPr>
            <a:t>, SAM incidents) at </a:t>
          </a:r>
          <a:r>
            <a:rPr lang="en-US" sz="2800" b="0" i="0" dirty="0">
              <a:latin typeface="Arial" panose="020B0604020202020204" pitchFamily="34" charset="0"/>
              <a:cs typeface="Arial" panose="020B0604020202020204" pitchFamily="34" charset="0"/>
              <a:hlinkClick xmlns:r="http://schemas.openxmlformats.org/officeDocument/2006/relationships" r:id="rId1"/>
            </a:rPr>
            <a:t>claims@sdao.com</a:t>
          </a:r>
          <a:r>
            <a:rPr lang="en-US" sz="2800" b="0" i="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dgm:t>
    </dgm:pt>
    <dgm:pt modelId="{403F3986-5D2B-4F85-8B66-216B05A28166}" type="parTrans" cxnId="{54225260-F531-4F93-9233-5512F26598C4}">
      <dgm:prSet/>
      <dgm:spPr/>
      <dgm:t>
        <a:bodyPr/>
        <a:lstStyle/>
        <a:p>
          <a:endParaRPr lang="en-US"/>
        </a:p>
      </dgm:t>
    </dgm:pt>
    <dgm:pt modelId="{93FD7E57-B6BE-4192-8144-1345260B4634}" type="sibTrans" cxnId="{54225260-F531-4F93-9233-5512F26598C4}">
      <dgm:prSet/>
      <dgm:spPr/>
      <dgm:t>
        <a:bodyPr/>
        <a:lstStyle/>
        <a:p>
          <a:endParaRPr lang="en-US"/>
        </a:p>
      </dgm:t>
    </dgm:pt>
    <dgm:pt modelId="{A7C0CFE8-4102-4CC4-A2E8-79DD5DCE125F}" type="pres">
      <dgm:prSet presAssocID="{AA35F331-3423-4D48-AF6B-D1BA2ABF70D4}" presName="vert0" presStyleCnt="0">
        <dgm:presLayoutVars>
          <dgm:dir/>
          <dgm:animOne val="branch"/>
          <dgm:animLvl val="lvl"/>
        </dgm:presLayoutVars>
      </dgm:prSet>
      <dgm:spPr/>
    </dgm:pt>
    <dgm:pt modelId="{56F38475-9FE8-43CB-B087-70FD17126509}" type="pres">
      <dgm:prSet presAssocID="{3CA911D5-8AD4-4145-AED5-DDF16804AED9}" presName="thickLine" presStyleLbl="alignNode1" presStyleIdx="0" presStyleCnt="2"/>
      <dgm:spPr/>
    </dgm:pt>
    <dgm:pt modelId="{24776745-553D-44D3-9C92-70BE698D635D}" type="pres">
      <dgm:prSet presAssocID="{3CA911D5-8AD4-4145-AED5-DDF16804AED9}" presName="horz1" presStyleCnt="0"/>
      <dgm:spPr/>
    </dgm:pt>
    <dgm:pt modelId="{60237D47-F14E-45AD-8840-0D9A661E57AF}" type="pres">
      <dgm:prSet presAssocID="{3CA911D5-8AD4-4145-AED5-DDF16804AED9}" presName="tx1" presStyleLbl="revTx" presStyleIdx="0" presStyleCnt="2"/>
      <dgm:spPr/>
    </dgm:pt>
    <dgm:pt modelId="{5C032A59-3A54-41F3-AA8A-8334A3BAEBFC}" type="pres">
      <dgm:prSet presAssocID="{3CA911D5-8AD4-4145-AED5-DDF16804AED9}" presName="vert1" presStyleCnt="0"/>
      <dgm:spPr/>
    </dgm:pt>
    <dgm:pt modelId="{2ED1833C-8AC2-4987-81B3-D6412F68D8C9}" type="pres">
      <dgm:prSet presAssocID="{6FC34C9B-C71B-4F6A-82EB-0C2A9F03395F}" presName="thickLine" presStyleLbl="alignNode1" presStyleIdx="1" presStyleCnt="2"/>
      <dgm:spPr/>
    </dgm:pt>
    <dgm:pt modelId="{C4C213C7-733C-4BD2-8D55-1A296469A485}" type="pres">
      <dgm:prSet presAssocID="{6FC34C9B-C71B-4F6A-82EB-0C2A9F03395F}" presName="horz1" presStyleCnt="0"/>
      <dgm:spPr/>
    </dgm:pt>
    <dgm:pt modelId="{CA3F8850-513C-43E3-BA7B-0D2FCEEF1E90}" type="pres">
      <dgm:prSet presAssocID="{6FC34C9B-C71B-4F6A-82EB-0C2A9F03395F}" presName="tx1" presStyleLbl="revTx" presStyleIdx="1" presStyleCnt="2"/>
      <dgm:spPr/>
    </dgm:pt>
    <dgm:pt modelId="{85F7F23F-602C-4435-9883-B5FC8B4541CE}" type="pres">
      <dgm:prSet presAssocID="{6FC34C9B-C71B-4F6A-82EB-0C2A9F03395F}" presName="vert1" presStyleCnt="0"/>
      <dgm:spPr/>
    </dgm:pt>
  </dgm:ptLst>
  <dgm:cxnLst>
    <dgm:cxn modelId="{1F98920F-E52A-4D3A-9A34-676EF5994F3B}" type="presOf" srcId="{AA35F331-3423-4D48-AF6B-D1BA2ABF70D4}" destId="{A7C0CFE8-4102-4CC4-A2E8-79DD5DCE125F}" srcOrd="0" destOrd="0" presId="urn:microsoft.com/office/officeart/2008/layout/LinedList"/>
    <dgm:cxn modelId="{CE39B524-5CBE-4158-9B07-39794116FB72}" srcId="{AA35F331-3423-4D48-AF6B-D1BA2ABF70D4}" destId="{3CA911D5-8AD4-4145-AED5-DDF16804AED9}" srcOrd="0" destOrd="0" parTransId="{278A66B7-8208-4005-BEE3-6CA9B42938BC}" sibTransId="{358D57C3-AC4F-4339-955D-B3498A2DBC73}"/>
    <dgm:cxn modelId="{54225260-F531-4F93-9233-5512F26598C4}" srcId="{AA35F331-3423-4D48-AF6B-D1BA2ABF70D4}" destId="{6FC34C9B-C71B-4F6A-82EB-0C2A9F03395F}" srcOrd="1" destOrd="0" parTransId="{403F3986-5D2B-4F85-8B66-216B05A28166}" sibTransId="{93FD7E57-B6BE-4192-8144-1345260B4634}"/>
    <dgm:cxn modelId="{2DF95746-AB01-4A9E-A92E-6F8B84D7800A}" type="presOf" srcId="{6FC34C9B-C71B-4F6A-82EB-0C2A9F03395F}" destId="{CA3F8850-513C-43E3-BA7B-0D2FCEEF1E90}" srcOrd="0" destOrd="0" presId="urn:microsoft.com/office/officeart/2008/layout/LinedList"/>
    <dgm:cxn modelId="{F58F92F0-EB50-46A7-AD1F-B5E3B4A523D3}" type="presOf" srcId="{3CA911D5-8AD4-4145-AED5-DDF16804AED9}" destId="{60237D47-F14E-45AD-8840-0D9A661E57AF}" srcOrd="0" destOrd="0" presId="urn:microsoft.com/office/officeart/2008/layout/LinedList"/>
    <dgm:cxn modelId="{B202B682-BF17-4368-A047-AEB1D4BE09DE}" type="presParOf" srcId="{A7C0CFE8-4102-4CC4-A2E8-79DD5DCE125F}" destId="{56F38475-9FE8-43CB-B087-70FD17126509}" srcOrd="0" destOrd="0" presId="urn:microsoft.com/office/officeart/2008/layout/LinedList"/>
    <dgm:cxn modelId="{B9B71769-13D6-4988-975A-6CE9D9CC357D}" type="presParOf" srcId="{A7C0CFE8-4102-4CC4-A2E8-79DD5DCE125F}" destId="{24776745-553D-44D3-9C92-70BE698D635D}" srcOrd="1" destOrd="0" presId="urn:microsoft.com/office/officeart/2008/layout/LinedList"/>
    <dgm:cxn modelId="{98F9A18B-FE66-497A-A2AD-284870794643}" type="presParOf" srcId="{24776745-553D-44D3-9C92-70BE698D635D}" destId="{60237D47-F14E-45AD-8840-0D9A661E57AF}" srcOrd="0" destOrd="0" presId="urn:microsoft.com/office/officeart/2008/layout/LinedList"/>
    <dgm:cxn modelId="{9838C414-45EB-4ACD-8ADB-9F40E202C247}" type="presParOf" srcId="{24776745-553D-44D3-9C92-70BE698D635D}" destId="{5C032A59-3A54-41F3-AA8A-8334A3BAEBFC}" srcOrd="1" destOrd="0" presId="urn:microsoft.com/office/officeart/2008/layout/LinedList"/>
    <dgm:cxn modelId="{70F4C437-224E-4322-BE96-85A906989DA4}" type="presParOf" srcId="{A7C0CFE8-4102-4CC4-A2E8-79DD5DCE125F}" destId="{2ED1833C-8AC2-4987-81B3-D6412F68D8C9}" srcOrd="2" destOrd="0" presId="urn:microsoft.com/office/officeart/2008/layout/LinedList"/>
    <dgm:cxn modelId="{5F1E99C8-5452-489B-8B94-67B27714A270}" type="presParOf" srcId="{A7C0CFE8-4102-4CC4-A2E8-79DD5DCE125F}" destId="{C4C213C7-733C-4BD2-8D55-1A296469A485}" srcOrd="3" destOrd="0" presId="urn:microsoft.com/office/officeart/2008/layout/LinedList"/>
    <dgm:cxn modelId="{0D76BCA4-1544-426E-9E3D-230232E118E5}" type="presParOf" srcId="{C4C213C7-733C-4BD2-8D55-1A296469A485}" destId="{CA3F8850-513C-43E3-BA7B-0D2FCEEF1E90}" srcOrd="0" destOrd="0" presId="urn:microsoft.com/office/officeart/2008/layout/LinedList"/>
    <dgm:cxn modelId="{4B74D1D7-3498-49D0-857A-CC114E1BCBA7}" type="presParOf" srcId="{C4C213C7-733C-4BD2-8D55-1A296469A485}" destId="{85F7F23F-602C-4435-9883-B5FC8B4541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2B795-D6BB-43D0-8051-F303723FDC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B35721-F8C6-41B8-9A98-D32ECA3019E0}">
      <dgm:prSet/>
      <dgm:spPr/>
      <dgm:t>
        <a:bodyPr/>
        <a:lstStyle/>
        <a:p>
          <a:r>
            <a:rPr lang="en-US" b="0" i="0" dirty="0">
              <a:solidFill>
                <a:schemeClr val="tx1"/>
              </a:solidFill>
              <a:latin typeface="Arial" panose="020B0604020202020204" pitchFamily="34" charset="0"/>
              <a:cs typeface="Arial" panose="020B0604020202020204" pitchFamily="34" charset="0"/>
            </a:rPr>
            <a:t>If the school wants its employment termination deductible waived, they must seek </a:t>
          </a:r>
          <a:r>
            <a:rPr lang="en-US" b="1" i="0" u="sng" dirty="0">
              <a:solidFill>
                <a:schemeClr val="tx1"/>
              </a:solidFill>
              <a:latin typeface="Arial" panose="020B0604020202020204" pitchFamily="34" charset="0"/>
              <a:cs typeface="Arial" panose="020B0604020202020204" pitchFamily="34" charset="0"/>
            </a:rPr>
            <a:t>legal advice </a:t>
          </a:r>
          <a:r>
            <a:rPr lang="en-US" b="0" i="0" dirty="0">
              <a:solidFill>
                <a:schemeClr val="tx1"/>
              </a:solidFill>
              <a:latin typeface="Arial" panose="020B0604020202020204" pitchFamily="34" charset="0"/>
              <a:cs typeface="Arial" panose="020B0604020202020204" pitchFamily="34" charset="0"/>
            </a:rPr>
            <a:t>from a PACE Legal Services/</a:t>
          </a:r>
          <a:r>
            <a:rPr lang="en-US" b="0" i="0" dirty="0" err="1">
              <a:solidFill>
                <a:schemeClr val="tx1"/>
              </a:solidFill>
              <a:latin typeface="Arial" panose="020B0604020202020204" pitchFamily="34" charset="0"/>
              <a:cs typeface="Arial" panose="020B0604020202020204" pitchFamily="34" charset="0"/>
            </a:rPr>
            <a:t>Preloss</a:t>
          </a:r>
          <a:r>
            <a:rPr lang="en-US" b="0" i="0" dirty="0">
              <a:solidFill>
                <a:schemeClr val="tx1"/>
              </a:solidFill>
              <a:latin typeface="Arial" panose="020B0604020202020204" pitchFamily="34" charset="0"/>
              <a:cs typeface="Arial" panose="020B0604020202020204" pitchFamily="34" charset="0"/>
            </a:rPr>
            <a:t> attorney--this is not a notification process</a:t>
          </a:r>
          <a:endParaRPr lang="en-US" dirty="0">
            <a:solidFill>
              <a:schemeClr val="tx1"/>
            </a:solidFill>
            <a:latin typeface="Arial" panose="020B0604020202020204" pitchFamily="34" charset="0"/>
            <a:cs typeface="Arial" panose="020B0604020202020204" pitchFamily="34" charset="0"/>
          </a:endParaRPr>
        </a:p>
      </dgm:t>
    </dgm:pt>
    <dgm:pt modelId="{020E0D41-C277-47A5-A228-6410769B4DB8}" type="parTrans" cxnId="{2A1FC6C7-7985-4399-9AB8-A16390580D78}">
      <dgm:prSet/>
      <dgm:spPr/>
      <dgm:t>
        <a:bodyPr/>
        <a:lstStyle/>
        <a:p>
          <a:endParaRPr lang="en-US"/>
        </a:p>
      </dgm:t>
    </dgm:pt>
    <dgm:pt modelId="{083E45F0-9EA3-4F2D-803A-02301FF23051}" type="sibTrans" cxnId="{2A1FC6C7-7985-4399-9AB8-A16390580D78}">
      <dgm:prSet/>
      <dgm:spPr/>
      <dgm:t>
        <a:bodyPr/>
        <a:lstStyle/>
        <a:p>
          <a:endParaRPr lang="en-US"/>
        </a:p>
      </dgm:t>
    </dgm:pt>
    <dgm:pt modelId="{683071F5-667D-40E2-988B-D234D37DF297}">
      <dgm:prSet/>
      <dgm:spPr/>
      <dgm:t>
        <a:bodyPr/>
        <a:lstStyle/>
        <a:p>
          <a:r>
            <a:rPr lang="en-US" b="0" i="0" dirty="0">
              <a:solidFill>
                <a:schemeClr val="tx1"/>
              </a:solidFill>
              <a:latin typeface="Arial" panose="020B0604020202020204" pitchFamily="34" charset="0"/>
              <a:cs typeface="Arial" panose="020B0604020202020204" pitchFamily="34" charset="0"/>
            </a:rPr>
            <a:t>This must be done at least 72 hours prior to the termination </a:t>
          </a:r>
          <a:endParaRPr lang="en-US" dirty="0">
            <a:solidFill>
              <a:schemeClr val="tx1"/>
            </a:solidFill>
            <a:latin typeface="Arial" panose="020B0604020202020204" pitchFamily="34" charset="0"/>
            <a:cs typeface="Arial" panose="020B0604020202020204" pitchFamily="34" charset="0"/>
          </a:endParaRPr>
        </a:p>
      </dgm:t>
    </dgm:pt>
    <dgm:pt modelId="{E8570B24-2360-466B-A365-2CEEB68C5B5E}" type="parTrans" cxnId="{DAE0EB7F-043C-401C-A285-F2B1A0004C9C}">
      <dgm:prSet/>
      <dgm:spPr/>
      <dgm:t>
        <a:bodyPr/>
        <a:lstStyle/>
        <a:p>
          <a:endParaRPr lang="en-US"/>
        </a:p>
      </dgm:t>
    </dgm:pt>
    <dgm:pt modelId="{7F7326BD-B674-4D31-BC72-572E5DB7FDAC}" type="sibTrans" cxnId="{DAE0EB7F-043C-401C-A285-F2B1A0004C9C}">
      <dgm:prSet/>
      <dgm:spPr/>
      <dgm:t>
        <a:bodyPr/>
        <a:lstStyle/>
        <a:p>
          <a:endParaRPr lang="en-US"/>
        </a:p>
      </dgm:t>
    </dgm:pt>
    <dgm:pt modelId="{1BDFA5DA-7F08-4D90-BC4C-46442B16D193}">
      <dgm:prSet/>
      <dgm:spPr/>
      <dgm:t>
        <a:bodyPr/>
        <a:lstStyle/>
        <a:p>
          <a:r>
            <a:rPr lang="en-US" b="0" i="0" dirty="0">
              <a:solidFill>
                <a:schemeClr val="tx1"/>
              </a:solidFill>
              <a:latin typeface="Arial" panose="020B0604020202020204" pitchFamily="34" charset="0"/>
              <a:cs typeface="Arial" panose="020B0604020202020204" pitchFamily="34" charset="0"/>
            </a:rPr>
            <a:t>A termination includes a layoff, non-renewal, non-extension, and a forced resignation</a:t>
          </a:r>
          <a:endParaRPr lang="en-US" dirty="0">
            <a:solidFill>
              <a:schemeClr val="tx1"/>
            </a:solidFill>
            <a:latin typeface="Arial" panose="020B0604020202020204" pitchFamily="34" charset="0"/>
            <a:cs typeface="Arial" panose="020B0604020202020204" pitchFamily="34" charset="0"/>
          </a:endParaRPr>
        </a:p>
      </dgm:t>
    </dgm:pt>
    <dgm:pt modelId="{0A6E6DD9-E7A1-4B9D-AEAE-C5356D0E5994}" type="parTrans" cxnId="{7E044A03-AC73-43B0-B4AD-76B04D3445C2}">
      <dgm:prSet/>
      <dgm:spPr/>
      <dgm:t>
        <a:bodyPr/>
        <a:lstStyle/>
        <a:p>
          <a:endParaRPr lang="en-US"/>
        </a:p>
      </dgm:t>
    </dgm:pt>
    <dgm:pt modelId="{17B93F5D-51F4-43D1-8CBE-1079CE83E969}" type="sibTrans" cxnId="{7E044A03-AC73-43B0-B4AD-76B04D3445C2}">
      <dgm:prSet/>
      <dgm:spPr/>
      <dgm:t>
        <a:bodyPr/>
        <a:lstStyle/>
        <a:p>
          <a:endParaRPr lang="en-US"/>
        </a:p>
      </dgm:t>
    </dgm:pt>
    <dgm:pt modelId="{B13D6AB7-11CD-46F4-99E5-AC8BE683FE3A}">
      <dgm:prSet/>
      <dgm:spPr/>
      <dgm:t>
        <a:bodyPr/>
        <a:lstStyle/>
        <a:p>
          <a:r>
            <a:rPr lang="en-US" b="0" i="0" dirty="0">
              <a:solidFill>
                <a:schemeClr val="tx1"/>
              </a:solidFill>
              <a:latin typeface="Arial" panose="020B0604020202020204" pitchFamily="34" charset="0"/>
              <a:cs typeface="Arial" panose="020B0604020202020204" pitchFamily="34" charset="0"/>
            </a:rPr>
            <a:t>School is not required to follow the advice given</a:t>
          </a:r>
          <a:endParaRPr lang="en-US" dirty="0">
            <a:solidFill>
              <a:schemeClr val="tx1"/>
            </a:solidFill>
            <a:latin typeface="Arial" panose="020B0604020202020204" pitchFamily="34" charset="0"/>
            <a:cs typeface="Arial" panose="020B0604020202020204" pitchFamily="34" charset="0"/>
          </a:endParaRPr>
        </a:p>
      </dgm:t>
    </dgm:pt>
    <dgm:pt modelId="{015CBF3D-FDBF-464C-B187-0471EC0937A9}" type="parTrans" cxnId="{F137834F-7846-46C4-A12D-A7EF9101137C}">
      <dgm:prSet/>
      <dgm:spPr/>
      <dgm:t>
        <a:bodyPr/>
        <a:lstStyle/>
        <a:p>
          <a:endParaRPr lang="en-US"/>
        </a:p>
      </dgm:t>
    </dgm:pt>
    <dgm:pt modelId="{90D53514-E51F-4F77-97F0-3B596D497C67}" type="sibTrans" cxnId="{F137834F-7846-46C4-A12D-A7EF9101137C}">
      <dgm:prSet/>
      <dgm:spPr/>
      <dgm:t>
        <a:bodyPr/>
        <a:lstStyle/>
        <a:p>
          <a:endParaRPr lang="en-US"/>
        </a:p>
      </dgm:t>
    </dgm:pt>
    <dgm:pt modelId="{806EA2BC-8D5B-4DEC-85AC-03E7ADB43202}" type="pres">
      <dgm:prSet presAssocID="{4CD2B795-D6BB-43D0-8051-F303723FDC5E}" presName="root" presStyleCnt="0">
        <dgm:presLayoutVars>
          <dgm:dir/>
          <dgm:resizeHandles val="exact"/>
        </dgm:presLayoutVars>
      </dgm:prSet>
      <dgm:spPr/>
    </dgm:pt>
    <dgm:pt modelId="{91B81291-921B-41ED-8D94-CE8DD776C2D4}" type="pres">
      <dgm:prSet presAssocID="{68B35721-F8C6-41B8-9A98-D32ECA3019E0}" presName="compNode" presStyleCnt="0"/>
      <dgm:spPr/>
    </dgm:pt>
    <dgm:pt modelId="{42034FCA-2A9D-4F80-A100-0361BD417DD0}" type="pres">
      <dgm:prSet presAssocID="{68B35721-F8C6-41B8-9A98-D32ECA3019E0}" presName="bgRect" presStyleLbl="bgShp" presStyleIdx="0" presStyleCnt="4"/>
      <dgm:spPr/>
    </dgm:pt>
    <dgm:pt modelId="{870C707E-3A8C-4FE5-B8CF-ABFA3BB07E20}" type="pres">
      <dgm:prSet presAssocID="{68B35721-F8C6-41B8-9A98-D32ECA3019E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93F068C2-BF7A-4B19-9E93-1BBE4F64F2CE}" type="pres">
      <dgm:prSet presAssocID="{68B35721-F8C6-41B8-9A98-D32ECA3019E0}" presName="spaceRect" presStyleCnt="0"/>
      <dgm:spPr/>
    </dgm:pt>
    <dgm:pt modelId="{612BFA41-5799-40A3-A345-E53A1D22A4CE}" type="pres">
      <dgm:prSet presAssocID="{68B35721-F8C6-41B8-9A98-D32ECA3019E0}" presName="parTx" presStyleLbl="revTx" presStyleIdx="0" presStyleCnt="4">
        <dgm:presLayoutVars>
          <dgm:chMax val="0"/>
          <dgm:chPref val="0"/>
        </dgm:presLayoutVars>
      </dgm:prSet>
      <dgm:spPr/>
    </dgm:pt>
    <dgm:pt modelId="{6DEF824A-4E8A-4E25-AEC1-FF92BE1E3889}" type="pres">
      <dgm:prSet presAssocID="{083E45F0-9EA3-4F2D-803A-02301FF23051}" presName="sibTrans" presStyleCnt="0"/>
      <dgm:spPr/>
    </dgm:pt>
    <dgm:pt modelId="{8E0BC52B-4197-491A-84A7-2CDC536AB56D}" type="pres">
      <dgm:prSet presAssocID="{683071F5-667D-40E2-988B-D234D37DF297}" presName="compNode" presStyleCnt="0"/>
      <dgm:spPr/>
    </dgm:pt>
    <dgm:pt modelId="{B1B95042-1FAD-4723-A36B-8AB0C13A3A50}" type="pres">
      <dgm:prSet presAssocID="{683071F5-667D-40E2-988B-D234D37DF297}" presName="bgRect" presStyleLbl="bgShp" presStyleIdx="1" presStyleCnt="4"/>
      <dgm:spPr/>
    </dgm:pt>
    <dgm:pt modelId="{2E31DA2E-6079-4833-B621-9D81777A9871}" type="pres">
      <dgm:prSet presAssocID="{683071F5-667D-40E2-988B-D234D37DF2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CB531A06-23F0-4B69-9842-4F035399298D}" type="pres">
      <dgm:prSet presAssocID="{683071F5-667D-40E2-988B-D234D37DF297}" presName="spaceRect" presStyleCnt="0"/>
      <dgm:spPr/>
    </dgm:pt>
    <dgm:pt modelId="{CFCECF15-C873-41E9-9F55-FFD1FFF0DC99}" type="pres">
      <dgm:prSet presAssocID="{683071F5-667D-40E2-988B-D234D37DF297}" presName="parTx" presStyleLbl="revTx" presStyleIdx="1" presStyleCnt="4">
        <dgm:presLayoutVars>
          <dgm:chMax val="0"/>
          <dgm:chPref val="0"/>
        </dgm:presLayoutVars>
      </dgm:prSet>
      <dgm:spPr/>
    </dgm:pt>
    <dgm:pt modelId="{283E9D08-79EB-47F9-87BB-78C467D8DD8B}" type="pres">
      <dgm:prSet presAssocID="{7F7326BD-B674-4D31-BC72-572E5DB7FDAC}" presName="sibTrans" presStyleCnt="0"/>
      <dgm:spPr/>
    </dgm:pt>
    <dgm:pt modelId="{22DB4F6C-DF53-4498-B886-FEDBACF3829D}" type="pres">
      <dgm:prSet presAssocID="{1BDFA5DA-7F08-4D90-BC4C-46442B16D193}" presName="compNode" presStyleCnt="0"/>
      <dgm:spPr/>
    </dgm:pt>
    <dgm:pt modelId="{B9292059-B32A-44A5-B95F-D0D271586394}" type="pres">
      <dgm:prSet presAssocID="{1BDFA5DA-7F08-4D90-BC4C-46442B16D193}" presName="bgRect" presStyleLbl="bgShp" presStyleIdx="2" presStyleCnt="4"/>
      <dgm:spPr/>
    </dgm:pt>
    <dgm:pt modelId="{FBEED326-0ED2-4049-99B5-9CAAD6F7A2E8}" type="pres">
      <dgm:prSet presAssocID="{1BDFA5DA-7F08-4D90-BC4C-46442B16D1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 Sign"/>
        </a:ext>
      </dgm:extLst>
    </dgm:pt>
    <dgm:pt modelId="{FFC5769B-B18B-4D5B-A354-DD4E3B93B419}" type="pres">
      <dgm:prSet presAssocID="{1BDFA5DA-7F08-4D90-BC4C-46442B16D193}" presName="spaceRect" presStyleCnt="0"/>
      <dgm:spPr/>
    </dgm:pt>
    <dgm:pt modelId="{1C8D6D7E-F202-42F6-AAC4-03C5E8EACED5}" type="pres">
      <dgm:prSet presAssocID="{1BDFA5DA-7F08-4D90-BC4C-46442B16D193}" presName="parTx" presStyleLbl="revTx" presStyleIdx="2" presStyleCnt="4">
        <dgm:presLayoutVars>
          <dgm:chMax val="0"/>
          <dgm:chPref val="0"/>
        </dgm:presLayoutVars>
      </dgm:prSet>
      <dgm:spPr/>
    </dgm:pt>
    <dgm:pt modelId="{0F76D35C-7ABD-456D-9395-9DCE53E66B72}" type="pres">
      <dgm:prSet presAssocID="{17B93F5D-51F4-43D1-8CBE-1079CE83E969}" presName="sibTrans" presStyleCnt="0"/>
      <dgm:spPr/>
    </dgm:pt>
    <dgm:pt modelId="{82F3EB16-B38D-4904-AB5A-CD76D4D8343B}" type="pres">
      <dgm:prSet presAssocID="{B13D6AB7-11CD-46F4-99E5-AC8BE683FE3A}" presName="compNode" presStyleCnt="0"/>
      <dgm:spPr/>
    </dgm:pt>
    <dgm:pt modelId="{E91F8D04-98DC-4E36-83FA-A84D8ED3CBD7}" type="pres">
      <dgm:prSet presAssocID="{B13D6AB7-11CD-46F4-99E5-AC8BE683FE3A}" presName="bgRect" presStyleLbl="bgShp" presStyleIdx="3" presStyleCnt="4"/>
      <dgm:spPr/>
    </dgm:pt>
    <dgm:pt modelId="{7A0E7878-3EE9-45F7-8EBE-055D63F71A10}" type="pres">
      <dgm:prSet presAssocID="{B13D6AB7-11CD-46F4-99E5-AC8BE683FE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02D1DA4-995A-434A-AA98-F7CBCF0114CD}" type="pres">
      <dgm:prSet presAssocID="{B13D6AB7-11CD-46F4-99E5-AC8BE683FE3A}" presName="spaceRect" presStyleCnt="0"/>
      <dgm:spPr/>
    </dgm:pt>
    <dgm:pt modelId="{53177CA9-8212-462C-BF2D-B06A689F2C0A}" type="pres">
      <dgm:prSet presAssocID="{B13D6AB7-11CD-46F4-99E5-AC8BE683FE3A}" presName="parTx" presStyleLbl="revTx" presStyleIdx="3" presStyleCnt="4">
        <dgm:presLayoutVars>
          <dgm:chMax val="0"/>
          <dgm:chPref val="0"/>
        </dgm:presLayoutVars>
      </dgm:prSet>
      <dgm:spPr/>
    </dgm:pt>
  </dgm:ptLst>
  <dgm:cxnLst>
    <dgm:cxn modelId="{7E044A03-AC73-43B0-B4AD-76B04D3445C2}" srcId="{4CD2B795-D6BB-43D0-8051-F303723FDC5E}" destId="{1BDFA5DA-7F08-4D90-BC4C-46442B16D193}" srcOrd="2" destOrd="0" parTransId="{0A6E6DD9-E7A1-4B9D-AEAE-C5356D0E5994}" sibTransId="{17B93F5D-51F4-43D1-8CBE-1079CE83E969}"/>
    <dgm:cxn modelId="{2243B632-8A70-4034-971C-3F43245A67F5}" type="presOf" srcId="{4CD2B795-D6BB-43D0-8051-F303723FDC5E}" destId="{806EA2BC-8D5B-4DEC-85AC-03E7ADB43202}" srcOrd="0" destOrd="0" presId="urn:microsoft.com/office/officeart/2018/2/layout/IconVerticalSolidList"/>
    <dgm:cxn modelId="{F137834F-7846-46C4-A12D-A7EF9101137C}" srcId="{4CD2B795-D6BB-43D0-8051-F303723FDC5E}" destId="{B13D6AB7-11CD-46F4-99E5-AC8BE683FE3A}" srcOrd="3" destOrd="0" parTransId="{015CBF3D-FDBF-464C-B187-0471EC0937A9}" sibTransId="{90D53514-E51F-4F77-97F0-3B596D497C67}"/>
    <dgm:cxn modelId="{678CBC70-C95F-4F46-8AC3-281F377CD045}" type="presOf" srcId="{68B35721-F8C6-41B8-9A98-D32ECA3019E0}" destId="{612BFA41-5799-40A3-A345-E53A1D22A4CE}" srcOrd="0" destOrd="0" presId="urn:microsoft.com/office/officeart/2018/2/layout/IconVerticalSolidList"/>
    <dgm:cxn modelId="{947A105A-BD6B-4AC5-95F5-90F085EC7FFA}" type="presOf" srcId="{B13D6AB7-11CD-46F4-99E5-AC8BE683FE3A}" destId="{53177CA9-8212-462C-BF2D-B06A689F2C0A}" srcOrd="0" destOrd="0" presId="urn:microsoft.com/office/officeart/2018/2/layout/IconVerticalSolidList"/>
    <dgm:cxn modelId="{DAE0EB7F-043C-401C-A285-F2B1A0004C9C}" srcId="{4CD2B795-D6BB-43D0-8051-F303723FDC5E}" destId="{683071F5-667D-40E2-988B-D234D37DF297}" srcOrd="1" destOrd="0" parTransId="{E8570B24-2360-466B-A365-2CEEB68C5B5E}" sibTransId="{7F7326BD-B674-4D31-BC72-572E5DB7FDAC}"/>
    <dgm:cxn modelId="{4D78AEC4-6B43-4829-92F9-49D237261C6C}" type="presOf" srcId="{1BDFA5DA-7F08-4D90-BC4C-46442B16D193}" destId="{1C8D6D7E-F202-42F6-AAC4-03C5E8EACED5}" srcOrd="0" destOrd="0" presId="urn:microsoft.com/office/officeart/2018/2/layout/IconVerticalSolidList"/>
    <dgm:cxn modelId="{2A1FC6C7-7985-4399-9AB8-A16390580D78}" srcId="{4CD2B795-D6BB-43D0-8051-F303723FDC5E}" destId="{68B35721-F8C6-41B8-9A98-D32ECA3019E0}" srcOrd="0" destOrd="0" parTransId="{020E0D41-C277-47A5-A228-6410769B4DB8}" sibTransId="{083E45F0-9EA3-4F2D-803A-02301FF23051}"/>
    <dgm:cxn modelId="{15A7A3F8-8666-4501-B7C2-8DD3D4870C2D}" type="presOf" srcId="{683071F5-667D-40E2-988B-D234D37DF297}" destId="{CFCECF15-C873-41E9-9F55-FFD1FFF0DC99}" srcOrd="0" destOrd="0" presId="urn:microsoft.com/office/officeart/2018/2/layout/IconVerticalSolidList"/>
    <dgm:cxn modelId="{9DAC70D5-C7C5-4E94-94F3-CDB6C02BFF9A}" type="presParOf" srcId="{806EA2BC-8D5B-4DEC-85AC-03E7ADB43202}" destId="{91B81291-921B-41ED-8D94-CE8DD776C2D4}" srcOrd="0" destOrd="0" presId="urn:microsoft.com/office/officeart/2018/2/layout/IconVerticalSolidList"/>
    <dgm:cxn modelId="{3C2CEB20-8A17-4BEB-B8DF-CC5C2F388D4B}" type="presParOf" srcId="{91B81291-921B-41ED-8D94-CE8DD776C2D4}" destId="{42034FCA-2A9D-4F80-A100-0361BD417DD0}" srcOrd="0" destOrd="0" presId="urn:microsoft.com/office/officeart/2018/2/layout/IconVerticalSolidList"/>
    <dgm:cxn modelId="{897001BD-10E9-41A0-B442-2C84F7F9AFF2}" type="presParOf" srcId="{91B81291-921B-41ED-8D94-CE8DD776C2D4}" destId="{870C707E-3A8C-4FE5-B8CF-ABFA3BB07E20}" srcOrd="1" destOrd="0" presId="urn:microsoft.com/office/officeart/2018/2/layout/IconVerticalSolidList"/>
    <dgm:cxn modelId="{ADBDB907-5D92-48AC-BCC2-080D29419BBD}" type="presParOf" srcId="{91B81291-921B-41ED-8D94-CE8DD776C2D4}" destId="{93F068C2-BF7A-4B19-9E93-1BBE4F64F2CE}" srcOrd="2" destOrd="0" presId="urn:microsoft.com/office/officeart/2018/2/layout/IconVerticalSolidList"/>
    <dgm:cxn modelId="{7C5D9642-09A1-4581-A371-6DF825AB511F}" type="presParOf" srcId="{91B81291-921B-41ED-8D94-CE8DD776C2D4}" destId="{612BFA41-5799-40A3-A345-E53A1D22A4CE}" srcOrd="3" destOrd="0" presId="urn:microsoft.com/office/officeart/2018/2/layout/IconVerticalSolidList"/>
    <dgm:cxn modelId="{1240B51C-90C3-4F60-8124-C36063FB5474}" type="presParOf" srcId="{806EA2BC-8D5B-4DEC-85AC-03E7ADB43202}" destId="{6DEF824A-4E8A-4E25-AEC1-FF92BE1E3889}" srcOrd="1" destOrd="0" presId="urn:microsoft.com/office/officeart/2018/2/layout/IconVerticalSolidList"/>
    <dgm:cxn modelId="{C5ACC98E-0EE4-4BA0-B54B-750A789D700F}" type="presParOf" srcId="{806EA2BC-8D5B-4DEC-85AC-03E7ADB43202}" destId="{8E0BC52B-4197-491A-84A7-2CDC536AB56D}" srcOrd="2" destOrd="0" presId="urn:microsoft.com/office/officeart/2018/2/layout/IconVerticalSolidList"/>
    <dgm:cxn modelId="{D50F12A8-CE28-4F22-970E-B8A3E686F62C}" type="presParOf" srcId="{8E0BC52B-4197-491A-84A7-2CDC536AB56D}" destId="{B1B95042-1FAD-4723-A36B-8AB0C13A3A50}" srcOrd="0" destOrd="0" presId="urn:microsoft.com/office/officeart/2018/2/layout/IconVerticalSolidList"/>
    <dgm:cxn modelId="{A8C03630-4E83-4199-85B2-291E72B01221}" type="presParOf" srcId="{8E0BC52B-4197-491A-84A7-2CDC536AB56D}" destId="{2E31DA2E-6079-4833-B621-9D81777A9871}" srcOrd="1" destOrd="0" presId="urn:microsoft.com/office/officeart/2018/2/layout/IconVerticalSolidList"/>
    <dgm:cxn modelId="{46C5F855-1C6E-42B3-BEAE-805C6755EC37}" type="presParOf" srcId="{8E0BC52B-4197-491A-84A7-2CDC536AB56D}" destId="{CB531A06-23F0-4B69-9842-4F035399298D}" srcOrd="2" destOrd="0" presId="urn:microsoft.com/office/officeart/2018/2/layout/IconVerticalSolidList"/>
    <dgm:cxn modelId="{E3606574-6D88-44A6-B8C7-731120857C35}" type="presParOf" srcId="{8E0BC52B-4197-491A-84A7-2CDC536AB56D}" destId="{CFCECF15-C873-41E9-9F55-FFD1FFF0DC99}" srcOrd="3" destOrd="0" presId="urn:microsoft.com/office/officeart/2018/2/layout/IconVerticalSolidList"/>
    <dgm:cxn modelId="{C07DCBAC-AFA4-4EC2-9638-E7EFACA339E2}" type="presParOf" srcId="{806EA2BC-8D5B-4DEC-85AC-03E7ADB43202}" destId="{283E9D08-79EB-47F9-87BB-78C467D8DD8B}" srcOrd="3" destOrd="0" presId="urn:microsoft.com/office/officeart/2018/2/layout/IconVerticalSolidList"/>
    <dgm:cxn modelId="{1179E07A-D7FC-4702-A3FB-2F69DE24C66C}" type="presParOf" srcId="{806EA2BC-8D5B-4DEC-85AC-03E7ADB43202}" destId="{22DB4F6C-DF53-4498-B886-FEDBACF3829D}" srcOrd="4" destOrd="0" presId="urn:microsoft.com/office/officeart/2018/2/layout/IconVerticalSolidList"/>
    <dgm:cxn modelId="{F098F594-8157-4FB9-8B5F-D05D78F603AF}" type="presParOf" srcId="{22DB4F6C-DF53-4498-B886-FEDBACF3829D}" destId="{B9292059-B32A-44A5-B95F-D0D271586394}" srcOrd="0" destOrd="0" presId="urn:microsoft.com/office/officeart/2018/2/layout/IconVerticalSolidList"/>
    <dgm:cxn modelId="{F4AC0FA9-B81F-4EE7-B33E-A8F86136096D}" type="presParOf" srcId="{22DB4F6C-DF53-4498-B886-FEDBACF3829D}" destId="{FBEED326-0ED2-4049-99B5-9CAAD6F7A2E8}" srcOrd="1" destOrd="0" presId="urn:microsoft.com/office/officeart/2018/2/layout/IconVerticalSolidList"/>
    <dgm:cxn modelId="{02E8DB24-0400-4BC2-902E-5FC98D07DE2F}" type="presParOf" srcId="{22DB4F6C-DF53-4498-B886-FEDBACF3829D}" destId="{FFC5769B-B18B-4D5B-A354-DD4E3B93B419}" srcOrd="2" destOrd="0" presId="urn:microsoft.com/office/officeart/2018/2/layout/IconVerticalSolidList"/>
    <dgm:cxn modelId="{87C0D6B8-775B-4F94-A9A9-2C04D097B485}" type="presParOf" srcId="{22DB4F6C-DF53-4498-B886-FEDBACF3829D}" destId="{1C8D6D7E-F202-42F6-AAC4-03C5E8EACED5}" srcOrd="3" destOrd="0" presId="urn:microsoft.com/office/officeart/2018/2/layout/IconVerticalSolidList"/>
    <dgm:cxn modelId="{D5B7713A-8E11-41C8-8127-2E17D9AAE182}" type="presParOf" srcId="{806EA2BC-8D5B-4DEC-85AC-03E7ADB43202}" destId="{0F76D35C-7ABD-456D-9395-9DCE53E66B72}" srcOrd="5" destOrd="0" presId="urn:microsoft.com/office/officeart/2018/2/layout/IconVerticalSolidList"/>
    <dgm:cxn modelId="{3903AE6E-FE7F-44F3-BFA7-F7AF40FD92D6}" type="presParOf" srcId="{806EA2BC-8D5B-4DEC-85AC-03E7ADB43202}" destId="{82F3EB16-B38D-4904-AB5A-CD76D4D8343B}" srcOrd="6" destOrd="0" presId="urn:microsoft.com/office/officeart/2018/2/layout/IconVerticalSolidList"/>
    <dgm:cxn modelId="{190380AC-3169-4A4B-8618-9D61EE202280}" type="presParOf" srcId="{82F3EB16-B38D-4904-AB5A-CD76D4D8343B}" destId="{E91F8D04-98DC-4E36-83FA-A84D8ED3CBD7}" srcOrd="0" destOrd="0" presId="urn:microsoft.com/office/officeart/2018/2/layout/IconVerticalSolidList"/>
    <dgm:cxn modelId="{40797B5C-9A02-4684-BFC9-F4BB441C01FD}" type="presParOf" srcId="{82F3EB16-B38D-4904-AB5A-CD76D4D8343B}" destId="{7A0E7878-3EE9-45F7-8EBE-055D63F71A10}" srcOrd="1" destOrd="0" presId="urn:microsoft.com/office/officeart/2018/2/layout/IconVerticalSolidList"/>
    <dgm:cxn modelId="{E1F4707E-7F3D-4CBB-BCD1-E1EF0334CE77}" type="presParOf" srcId="{82F3EB16-B38D-4904-AB5A-CD76D4D8343B}" destId="{602D1DA4-995A-434A-AA98-F7CBCF0114CD}" srcOrd="2" destOrd="0" presId="urn:microsoft.com/office/officeart/2018/2/layout/IconVerticalSolidList"/>
    <dgm:cxn modelId="{245B7A83-6469-4BB5-884A-97ABDC5F6894}" type="presParOf" srcId="{82F3EB16-B38D-4904-AB5A-CD76D4D8343B}" destId="{53177CA9-8212-462C-BF2D-B06A689F2C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23C7D-ABFC-4511-9ABD-96D92F359F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889330-27B0-4F1F-965B-EA2AEE187CD4}">
      <dgm:prSet/>
      <dgm:spPr/>
      <dgm:t>
        <a:bodyPr/>
        <a:lstStyle/>
        <a:p>
          <a:r>
            <a:rPr lang="en-US" b="1" dirty="0">
              <a:latin typeface="Arial" panose="020B0604020202020204" pitchFamily="34" charset="0"/>
              <a:cs typeface="Arial" panose="020B0604020202020204" pitchFamily="34" charset="0"/>
            </a:rPr>
            <a:t>Defining &amp; Understanding Workplace Retaliation Claims</a:t>
          </a:r>
          <a:endParaRPr lang="en-US" dirty="0">
            <a:latin typeface="Arial" panose="020B0604020202020204" pitchFamily="34" charset="0"/>
            <a:cs typeface="Arial" panose="020B0604020202020204" pitchFamily="34" charset="0"/>
          </a:endParaRPr>
        </a:p>
      </dgm:t>
    </dgm:pt>
    <dgm:pt modelId="{21FFBF6D-B9BA-4E8E-997B-A359C7F5F720}" type="parTrans" cxnId="{613AF3F4-C2CE-489E-ABBE-CBC7CFECA848}">
      <dgm:prSet/>
      <dgm:spPr/>
      <dgm:t>
        <a:bodyPr/>
        <a:lstStyle/>
        <a:p>
          <a:endParaRPr lang="en-US"/>
        </a:p>
      </dgm:t>
    </dgm:pt>
    <dgm:pt modelId="{A5207F64-38FE-43A8-9F51-D5F9EB7D4C27}" type="sibTrans" cxnId="{613AF3F4-C2CE-489E-ABBE-CBC7CFECA848}">
      <dgm:prSet/>
      <dgm:spPr/>
      <dgm:t>
        <a:bodyPr/>
        <a:lstStyle/>
        <a:p>
          <a:endParaRPr lang="en-US"/>
        </a:p>
      </dgm:t>
    </dgm:pt>
    <dgm:pt modelId="{344BF65E-F663-4B37-9034-0C9F9E320E7E}">
      <dgm:prSet custT="1"/>
      <dgm:spPr/>
      <dgm:t>
        <a:bodyPr/>
        <a:lstStyle/>
        <a:p>
          <a:endParaRPr lang="en-US" sz="1800" dirty="0">
            <a:latin typeface="Arial" panose="020B0604020202020204" pitchFamily="34" charset="0"/>
            <a:cs typeface="Arial" panose="020B0604020202020204" pitchFamily="34" charset="0"/>
          </a:endParaRPr>
        </a:p>
      </dgm:t>
    </dgm:pt>
    <dgm:pt modelId="{65E1399A-8FD0-4DBA-93CB-A6CF0A8905FA}" type="parTrans" cxnId="{7C5D3005-F946-4C68-9A06-E8194C1B3803}">
      <dgm:prSet/>
      <dgm:spPr/>
      <dgm:t>
        <a:bodyPr/>
        <a:lstStyle/>
        <a:p>
          <a:endParaRPr lang="en-US"/>
        </a:p>
      </dgm:t>
    </dgm:pt>
    <dgm:pt modelId="{13D8F4A8-7062-4559-942B-1983B91C7AA7}" type="sibTrans" cxnId="{7C5D3005-F946-4C68-9A06-E8194C1B3803}">
      <dgm:prSet/>
      <dgm:spPr/>
      <dgm:t>
        <a:bodyPr/>
        <a:lstStyle/>
        <a:p>
          <a:endParaRPr lang="en-US"/>
        </a:p>
      </dgm:t>
    </dgm:pt>
    <dgm:pt modelId="{7963938F-45C2-4304-BF8D-12F2672B327F}">
      <dgm:prSet/>
      <dgm:spPr/>
      <dgm:t>
        <a:bodyPr/>
        <a:lstStyle/>
        <a:p>
          <a:r>
            <a:rPr lang="en-US" b="1" dirty="0">
              <a:latin typeface="Arial" panose="020B0604020202020204" pitchFamily="34" charset="0"/>
              <a:cs typeface="Arial" panose="020B0604020202020204" pitchFamily="34" charset="0"/>
            </a:rPr>
            <a:t>Cautionary Tales</a:t>
          </a:r>
          <a:endParaRPr lang="en-US" dirty="0">
            <a:latin typeface="Arial" panose="020B0604020202020204" pitchFamily="34" charset="0"/>
            <a:cs typeface="Arial" panose="020B0604020202020204" pitchFamily="34" charset="0"/>
          </a:endParaRPr>
        </a:p>
      </dgm:t>
    </dgm:pt>
    <dgm:pt modelId="{687909E8-6EA1-445C-BF2A-395AC5809DE8}" type="parTrans" cxnId="{C56E9784-2D41-4CBC-831B-871F5CCA6C9C}">
      <dgm:prSet/>
      <dgm:spPr/>
      <dgm:t>
        <a:bodyPr/>
        <a:lstStyle/>
        <a:p>
          <a:endParaRPr lang="en-US"/>
        </a:p>
      </dgm:t>
    </dgm:pt>
    <dgm:pt modelId="{1BAE8F0C-0330-4A36-A3C1-4058BA03E4BE}" type="sibTrans" cxnId="{C56E9784-2D41-4CBC-831B-871F5CCA6C9C}">
      <dgm:prSet/>
      <dgm:spPr/>
      <dgm:t>
        <a:bodyPr/>
        <a:lstStyle/>
        <a:p>
          <a:endParaRPr lang="en-US"/>
        </a:p>
      </dgm:t>
    </dgm:pt>
    <dgm:pt modelId="{60C6A06F-D0EA-4E14-AEBF-B2775B3D28AE}">
      <dgm:prSet custT="1"/>
      <dgm:spPr/>
      <dgm:t>
        <a:bodyPr/>
        <a:lstStyle/>
        <a:p>
          <a:endParaRPr lang="en-US" sz="1800" dirty="0">
            <a:latin typeface="Arial" panose="020B0604020202020204" pitchFamily="34" charset="0"/>
            <a:cs typeface="Arial" panose="020B0604020202020204" pitchFamily="34" charset="0"/>
          </a:endParaRPr>
        </a:p>
      </dgm:t>
    </dgm:pt>
    <dgm:pt modelId="{65C084D4-D77F-47D1-A302-4949E131FBB0}" type="parTrans" cxnId="{A061BA82-BC7D-47F1-91B7-1689D827AAF6}">
      <dgm:prSet/>
      <dgm:spPr/>
      <dgm:t>
        <a:bodyPr/>
        <a:lstStyle/>
        <a:p>
          <a:endParaRPr lang="en-US"/>
        </a:p>
      </dgm:t>
    </dgm:pt>
    <dgm:pt modelId="{658DDA05-62C9-4703-8880-76B844635CCA}" type="sibTrans" cxnId="{A061BA82-BC7D-47F1-91B7-1689D827AAF6}">
      <dgm:prSet/>
      <dgm:spPr/>
      <dgm:t>
        <a:bodyPr/>
        <a:lstStyle/>
        <a:p>
          <a:endParaRPr lang="en-US"/>
        </a:p>
      </dgm:t>
    </dgm:pt>
    <dgm:pt modelId="{29911DC4-2BE1-4735-9113-7048306BE419}">
      <dgm:prSet/>
      <dgm:spPr/>
      <dgm:t>
        <a:bodyPr/>
        <a:lstStyle/>
        <a:p>
          <a:r>
            <a:rPr lang="en-US" b="1" dirty="0">
              <a:latin typeface="Arial" panose="020B0604020202020204" pitchFamily="34" charset="0"/>
              <a:cs typeface="Arial" panose="020B0604020202020204" pitchFamily="34" charset="0"/>
            </a:rPr>
            <a:t>Ten Tips to Avoid Retaliation Claims</a:t>
          </a:r>
          <a:endParaRPr lang="en-US" dirty="0">
            <a:latin typeface="Arial" panose="020B0604020202020204" pitchFamily="34" charset="0"/>
            <a:cs typeface="Arial" panose="020B0604020202020204" pitchFamily="34" charset="0"/>
          </a:endParaRPr>
        </a:p>
      </dgm:t>
    </dgm:pt>
    <dgm:pt modelId="{2894E9D1-7F43-4166-8925-ADE711EE2F7F}" type="parTrans" cxnId="{4FB9F80A-54A1-4689-B055-313389961D35}">
      <dgm:prSet/>
      <dgm:spPr/>
      <dgm:t>
        <a:bodyPr/>
        <a:lstStyle/>
        <a:p>
          <a:endParaRPr lang="en-US"/>
        </a:p>
      </dgm:t>
    </dgm:pt>
    <dgm:pt modelId="{81B39E4D-8302-48BA-807E-918AAF6C0BD9}" type="sibTrans" cxnId="{4FB9F80A-54A1-4689-B055-313389961D35}">
      <dgm:prSet/>
      <dgm:spPr/>
      <dgm:t>
        <a:bodyPr/>
        <a:lstStyle/>
        <a:p>
          <a:endParaRPr lang="en-US"/>
        </a:p>
      </dgm:t>
    </dgm:pt>
    <dgm:pt modelId="{C0CB621C-8729-4428-A6A1-EA0BC53950EE}" type="pres">
      <dgm:prSet presAssocID="{72523C7D-ABFC-4511-9ABD-96D92F359F77}" presName="linear" presStyleCnt="0">
        <dgm:presLayoutVars>
          <dgm:animLvl val="lvl"/>
          <dgm:resizeHandles val="exact"/>
        </dgm:presLayoutVars>
      </dgm:prSet>
      <dgm:spPr/>
    </dgm:pt>
    <dgm:pt modelId="{45BFD3CB-8FD1-458F-A296-461F4D30ED9C}" type="pres">
      <dgm:prSet presAssocID="{EB889330-27B0-4F1F-965B-EA2AEE187CD4}" presName="parentText" presStyleLbl="node1" presStyleIdx="0" presStyleCnt="3" custLinFactNeighborX="-20311">
        <dgm:presLayoutVars>
          <dgm:chMax val="0"/>
          <dgm:bulletEnabled val="1"/>
        </dgm:presLayoutVars>
      </dgm:prSet>
      <dgm:spPr/>
    </dgm:pt>
    <dgm:pt modelId="{5D6D8159-92F2-46B5-BDC7-4CB8EA6AC0EC}" type="pres">
      <dgm:prSet presAssocID="{EB889330-27B0-4F1F-965B-EA2AEE187CD4}" presName="childText" presStyleLbl="revTx" presStyleIdx="0" presStyleCnt="2">
        <dgm:presLayoutVars>
          <dgm:bulletEnabled val="1"/>
        </dgm:presLayoutVars>
      </dgm:prSet>
      <dgm:spPr/>
    </dgm:pt>
    <dgm:pt modelId="{CABE94DB-C45E-446A-B046-8F074EE81F54}" type="pres">
      <dgm:prSet presAssocID="{7963938F-45C2-4304-BF8D-12F2672B327F}" presName="parentText" presStyleLbl="node1" presStyleIdx="1" presStyleCnt="3">
        <dgm:presLayoutVars>
          <dgm:chMax val="0"/>
          <dgm:bulletEnabled val="1"/>
        </dgm:presLayoutVars>
      </dgm:prSet>
      <dgm:spPr/>
    </dgm:pt>
    <dgm:pt modelId="{1662E965-08E8-4183-80B0-878C62C564FA}" type="pres">
      <dgm:prSet presAssocID="{7963938F-45C2-4304-BF8D-12F2672B327F}" presName="childText" presStyleLbl="revTx" presStyleIdx="1" presStyleCnt="2">
        <dgm:presLayoutVars>
          <dgm:bulletEnabled val="1"/>
        </dgm:presLayoutVars>
      </dgm:prSet>
      <dgm:spPr/>
    </dgm:pt>
    <dgm:pt modelId="{1AA99979-E91E-4175-A077-8DFCD7444DC4}" type="pres">
      <dgm:prSet presAssocID="{29911DC4-2BE1-4735-9113-7048306BE419}" presName="parentText" presStyleLbl="node1" presStyleIdx="2" presStyleCnt="3">
        <dgm:presLayoutVars>
          <dgm:chMax val="0"/>
          <dgm:bulletEnabled val="1"/>
        </dgm:presLayoutVars>
      </dgm:prSet>
      <dgm:spPr/>
    </dgm:pt>
  </dgm:ptLst>
  <dgm:cxnLst>
    <dgm:cxn modelId="{7C5D3005-F946-4C68-9A06-E8194C1B3803}" srcId="{EB889330-27B0-4F1F-965B-EA2AEE187CD4}" destId="{344BF65E-F663-4B37-9034-0C9F9E320E7E}" srcOrd="0" destOrd="0" parTransId="{65E1399A-8FD0-4DBA-93CB-A6CF0A8905FA}" sibTransId="{13D8F4A8-7062-4559-942B-1983B91C7AA7}"/>
    <dgm:cxn modelId="{4FB9F80A-54A1-4689-B055-313389961D35}" srcId="{72523C7D-ABFC-4511-9ABD-96D92F359F77}" destId="{29911DC4-2BE1-4735-9113-7048306BE419}" srcOrd="2" destOrd="0" parTransId="{2894E9D1-7F43-4166-8925-ADE711EE2F7F}" sibTransId="{81B39E4D-8302-48BA-807E-918AAF6C0BD9}"/>
    <dgm:cxn modelId="{5A76B61F-89CD-43DB-8213-3761CDC2C556}" type="presOf" srcId="{344BF65E-F663-4B37-9034-0C9F9E320E7E}" destId="{5D6D8159-92F2-46B5-BDC7-4CB8EA6AC0EC}" srcOrd="0" destOrd="0" presId="urn:microsoft.com/office/officeart/2005/8/layout/vList2"/>
    <dgm:cxn modelId="{2B05B45B-8211-4BB9-BC07-7ECB020DDCFE}" type="presOf" srcId="{72523C7D-ABFC-4511-9ABD-96D92F359F77}" destId="{C0CB621C-8729-4428-A6A1-EA0BC53950EE}" srcOrd="0" destOrd="0" presId="urn:microsoft.com/office/officeart/2005/8/layout/vList2"/>
    <dgm:cxn modelId="{D363C442-5B30-4596-A61A-5D913F75E4CA}" type="presOf" srcId="{EB889330-27B0-4F1F-965B-EA2AEE187CD4}" destId="{45BFD3CB-8FD1-458F-A296-461F4D30ED9C}" srcOrd="0" destOrd="0" presId="urn:microsoft.com/office/officeart/2005/8/layout/vList2"/>
    <dgm:cxn modelId="{8C936647-ABF5-4FE1-946E-6BB76F3762F6}" type="presOf" srcId="{7963938F-45C2-4304-BF8D-12F2672B327F}" destId="{CABE94DB-C45E-446A-B046-8F074EE81F54}" srcOrd="0" destOrd="0" presId="urn:microsoft.com/office/officeart/2005/8/layout/vList2"/>
    <dgm:cxn modelId="{A061BA82-BC7D-47F1-91B7-1689D827AAF6}" srcId="{7963938F-45C2-4304-BF8D-12F2672B327F}" destId="{60C6A06F-D0EA-4E14-AEBF-B2775B3D28AE}" srcOrd="0" destOrd="0" parTransId="{65C084D4-D77F-47D1-A302-4949E131FBB0}" sibTransId="{658DDA05-62C9-4703-8880-76B844635CCA}"/>
    <dgm:cxn modelId="{C56E9784-2D41-4CBC-831B-871F5CCA6C9C}" srcId="{72523C7D-ABFC-4511-9ABD-96D92F359F77}" destId="{7963938F-45C2-4304-BF8D-12F2672B327F}" srcOrd="1" destOrd="0" parTransId="{687909E8-6EA1-445C-BF2A-395AC5809DE8}" sibTransId="{1BAE8F0C-0330-4A36-A3C1-4058BA03E4BE}"/>
    <dgm:cxn modelId="{40372CA2-2203-49BB-ADEB-F386A312E0AB}" type="presOf" srcId="{60C6A06F-D0EA-4E14-AEBF-B2775B3D28AE}" destId="{1662E965-08E8-4183-80B0-878C62C564FA}" srcOrd="0" destOrd="0" presId="urn:microsoft.com/office/officeart/2005/8/layout/vList2"/>
    <dgm:cxn modelId="{BA8777E1-3968-4901-946C-83AA962AB765}" type="presOf" srcId="{29911DC4-2BE1-4735-9113-7048306BE419}" destId="{1AA99979-E91E-4175-A077-8DFCD7444DC4}" srcOrd="0" destOrd="0" presId="urn:microsoft.com/office/officeart/2005/8/layout/vList2"/>
    <dgm:cxn modelId="{613AF3F4-C2CE-489E-ABBE-CBC7CFECA848}" srcId="{72523C7D-ABFC-4511-9ABD-96D92F359F77}" destId="{EB889330-27B0-4F1F-965B-EA2AEE187CD4}" srcOrd="0" destOrd="0" parTransId="{21FFBF6D-B9BA-4E8E-997B-A359C7F5F720}" sibTransId="{A5207F64-38FE-43A8-9F51-D5F9EB7D4C27}"/>
    <dgm:cxn modelId="{1D48C132-F2C9-4AC6-A493-A03865220A26}" type="presParOf" srcId="{C0CB621C-8729-4428-A6A1-EA0BC53950EE}" destId="{45BFD3CB-8FD1-458F-A296-461F4D30ED9C}" srcOrd="0" destOrd="0" presId="urn:microsoft.com/office/officeart/2005/8/layout/vList2"/>
    <dgm:cxn modelId="{3C6EF423-37D5-4C0C-A361-BFA37B77DC11}" type="presParOf" srcId="{C0CB621C-8729-4428-A6A1-EA0BC53950EE}" destId="{5D6D8159-92F2-46B5-BDC7-4CB8EA6AC0EC}" srcOrd="1" destOrd="0" presId="urn:microsoft.com/office/officeart/2005/8/layout/vList2"/>
    <dgm:cxn modelId="{25444ED3-179D-47FC-849E-3A1ABF72CC34}" type="presParOf" srcId="{C0CB621C-8729-4428-A6A1-EA0BC53950EE}" destId="{CABE94DB-C45E-446A-B046-8F074EE81F54}" srcOrd="2" destOrd="0" presId="urn:microsoft.com/office/officeart/2005/8/layout/vList2"/>
    <dgm:cxn modelId="{AD60DF1C-F653-41AA-B4D4-61553E71ECC4}" type="presParOf" srcId="{C0CB621C-8729-4428-A6A1-EA0BC53950EE}" destId="{1662E965-08E8-4183-80B0-878C62C564FA}" srcOrd="3" destOrd="0" presId="urn:microsoft.com/office/officeart/2005/8/layout/vList2"/>
    <dgm:cxn modelId="{E809035E-D55A-4D38-BE1B-7F7D86A4536A}" type="presParOf" srcId="{C0CB621C-8729-4428-A6A1-EA0BC53950EE}" destId="{1AA99979-E91E-4175-A077-8DFCD7444DC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35DDC-B669-47DA-B005-A0BDCF6114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0341FD-5925-4701-BD1B-AF376BBF0576}">
      <dgm:prSet/>
      <dgm:spPr/>
      <dgm:t>
        <a:bodyPr/>
        <a:lstStyle/>
        <a:p>
          <a:r>
            <a:rPr lang="en-US"/>
            <a:t>What about protected activity while under investigation for misconduct? </a:t>
          </a:r>
        </a:p>
      </dgm:t>
    </dgm:pt>
    <dgm:pt modelId="{C8A3AF63-3299-4F08-B877-E734CCA37908}" type="parTrans" cxnId="{D3675141-AE71-4A70-B389-AC757A529E22}">
      <dgm:prSet/>
      <dgm:spPr/>
      <dgm:t>
        <a:bodyPr/>
        <a:lstStyle/>
        <a:p>
          <a:endParaRPr lang="en-US"/>
        </a:p>
      </dgm:t>
    </dgm:pt>
    <dgm:pt modelId="{3C93423D-EE76-4CFF-9954-2D5985455661}" type="sibTrans" cxnId="{D3675141-AE71-4A70-B389-AC757A529E22}">
      <dgm:prSet/>
      <dgm:spPr/>
      <dgm:t>
        <a:bodyPr/>
        <a:lstStyle/>
        <a:p>
          <a:endParaRPr lang="en-US"/>
        </a:p>
      </dgm:t>
    </dgm:pt>
    <dgm:pt modelId="{604D97A5-C1F9-431A-A274-007836B82AB0}">
      <dgm:prSet/>
      <dgm:spPr/>
      <dgm:t>
        <a:bodyPr/>
        <a:lstStyle/>
        <a:p>
          <a:r>
            <a:rPr lang="en-US"/>
            <a:t>Meyer v. State by and through Oregon Lottery, 292 Or App 647 (2018) </a:t>
          </a:r>
        </a:p>
      </dgm:t>
    </dgm:pt>
    <dgm:pt modelId="{7C6D12AD-9AC8-4156-8243-5F3B869F55BD}" type="parTrans" cxnId="{2188C1DD-BBAE-4FD2-A9B5-1046952119C3}">
      <dgm:prSet/>
      <dgm:spPr/>
      <dgm:t>
        <a:bodyPr/>
        <a:lstStyle/>
        <a:p>
          <a:endParaRPr lang="en-US"/>
        </a:p>
      </dgm:t>
    </dgm:pt>
    <dgm:pt modelId="{D8169B68-8B98-410F-941E-9878F38F3403}" type="sibTrans" cxnId="{2188C1DD-BBAE-4FD2-A9B5-1046952119C3}">
      <dgm:prSet/>
      <dgm:spPr/>
      <dgm:t>
        <a:bodyPr/>
        <a:lstStyle/>
        <a:p>
          <a:endParaRPr lang="en-US"/>
        </a:p>
      </dgm:t>
    </dgm:pt>
    <dgm:pt modelId="{63CC0BEF-369E-4C0E-AED0-3227D00D3AC7}">
      <dgm:prSet/>
      <dgm:spPr/>
      <dgm:t>
        <a:bodyPr/>
        <a:lstStyle/>
        <a:p>
          <a:r>
            <a:rPr lang="en-US"/>
            <a:t>Can we terminate an employee who has recently engaged in protected activity but then violates a policy? </a:t>
          </a:r>
        </a:p>
      </dgm:t>
    </dgm:pt>
    <dgm:pt modelId="{384A80B0-A32F-436B-86E2-8CDE2F35789A}" type="parTrans" cxnId="{7882DCBB-288D-44A3-9BC4-3086A1804E3C}">
      <dgm:prSet/>
      <dgm:spPr/>
      <dgm:t>
        <a:bodyPr/>
        <a:lstStyle/>
        <a:p>
          <a:endParaRPr lang="en-US"/>
        </a:p>
      </dgm:t>
    </dgm:pt>
    <dgm:pt modelId="{B2197A9A-3244-4C68-B7CA-19648B34F784}" type="sibTrans" cxnId="{7882DCBB-288D-44A3-9BC4-3086A1804E3C}">
      <dgm:prSet/>
      <dgm:spPr/>
      <dgm:t>
        <a:bodyPr/>
        <a:lstStyle/>
        <a:p>
          <a:endParaRPr lang="en-US"/>
        </a:p>
      </dgm:t>
    </dgm:pt>
    <dgm:pt modelId="{F539EBEE-37FD-4BDD-8138-6684F9DF9F09}">
      <dgm:prSet/>
      <dgm:spPr/>
      <dgm:t>
        <a:bodyPr/>
        <a:lstStyle/>
        <a:p>
          <a:r>
            <a:rPr lang="en-US"/>
            <a:t>Carter v. Fred Meyer Jewelers, Inc., 2019 US Dist LEXIS 117870</a:t>
          </a:r>
        </a:p>
      </dgm:t>
    </dgm:pt>
    <dgm:pt modelId="{D4E3E9F9-C39B-434D-9A08-B13394E59334}" type="parTrans" cxnId="{A57CEB8A-8A53-4D7B-816E-DC4DDBA31687}">
      <dgm:prSet/>
      <dgm:spPr/>
      <dgm:t>
        <a:bodyPr/>
        <a:lstStyle/>
        <a:p>
          <a:endParaRPr lang="en-US"/>
        </a:p>
      </dgm:t>
    </dgm:pt>
    <dgm:pt modelId="{C091F956-1160-4270-850A-0F0D555A1A0D}" type="sibTrans" cxnId="{A57CEB8A-8A53-4D7B-816E-DC4DDBA31687}">
      <dgm:prSet/>
      <dgm:spPr/>
      <dgm:t>
        <a:bodyPr/>
        <a:lstStyle/>
        <a:p>
          <a:endParaRPr lang="en-US"/>
        </a:p>
      </dgm:t>
    </dgm:pt>
    <dgm:pt modelId="{1BE6472C-684E-48AD-A4FD-4F33E06A5A07}">
      <dgm:prSet/>
      <dgm:spPr/>
      <dgm:t>
        <a:bodyPr/>
        <a:lstStyle/>
        <a:p>
          <a:r>
            <a:rPr lang="en-US"/>
            <a:t>What if we are legitimately concerned about disruption when someone complains without evidence? </a:t>
          </a:r>
        </a:p>
      </dgm:t>
    </dgm:pt>
    <dgm:pt modelId="{F9052DC9-3F0E-4674-87E0-55C5F923566E}" type="parTrans" cxnId="{9DE49136-708C-4731-A424-7D96EB466367}">
      <dgm:prSet/>
      <dgm:spPr/>
      <dgm:t>
        <a:bodyPr/>
        <a:lstStyle/>
        <a:p>
          <a:endParaRPr lang="en-US"/>
        </a:p>
      </dgm:t>
    </dgm:pt>
    <dgm:pt modelId="{2EB1A4E8-93D8-4C64-8195-F47D197EA225}" type="sibTrans" cxnId="{9DE49136-708C-4731-A424-7D96EB466367}">
      <dgm:prSet/>
      <dgm:spPr/>
      <dgm:t>
        <a:bodyPr/>
        <a:lstStyle/>
        <a:p>
          <a:endParaRPr lang="en-US"/>
        </a:p>
      </dgm:t>
    </dgm:pt>
    <dgm:pt modelId="{970AB30A-208A-485F-8E5C-9A0923FA69AC}">
      <dgm:prSet/>
      <dgm:spPr/>
      <dgm:t>
        <a:bodyPr/>
        <a:lstStyle/>
        <a:p>
          <a:r>
            <a:rPr lang="en-US"/>
            <a:t>Rollins vs. McMinnville Sch. Dist., 2021 US Dist, LEXIS 229068</a:t>
          </a:r>
        </a:p>
      </dgm:t>
    </dgm:pt>
    <dgm:pt modelId="{FDA1BB82-FD6C-4334-A449-696563C3E734}" type="parTrans" cxnId="{B28605C3-176C-4606-90DF-841F5DB1BD8E}">
      <dgm:prSet/>
      <dgm:spPr/>
      <dgm:t>
        <a:bodyPr/>
        <a:lstStyle/>
        <a:p>
          <a:endParaRPr lang="en-US"/>
        </a:p>
      </dgm:t>
    </dgm:pt>
    <dgm:pt modelId="{E1482FCC-B037-4671-9742-D67325BDCE41}" type="sibTrans" cxnId="{B28605C3-176C-4606-90DF-841F5DB1BD8E}">
      <dgm:prSet/>
      <dgm:spPr/>
      <dgm:t>
        <a:bodyPr/>
        <a:lstStyle/>
        <a:p>
          <a:endParaRPr lang="en-US"/>
        </a:p>
      </dgm:t>
    </dgm:pt>
    <dgm:pt modelId="{D0070BA1-FAA7-474D-9BB8-670848D12640}" type="pres">
      <dgm:prSet presAssocID="{BCB35DDC-B669-47DA-B005-A0BDCF61144D}" presName="root" presStyleCnt="0">
        <dgm:presLayoutVars>
          <dgm:dir/>
          <dgm:resizeHandles val="exact"/>
        </dgm:presLayoutVars>
      </dgm:prSet>
      <dgm:spPr/>
    </dgm:pt>
    <dgm:pt modelId="{394C78E3-4A02-453F-A28F-8C5B4FABC05E}" type="pres">
      <dgm:prSet presAssocID="{CF0341FD-5925-4701-BD1B-AF376BBF0576}" presName="compNode" presStyleCnt="0"/>
      <dgm:spPr/>
    </dgm:pt>
    <dgm:pt modelId="{5431E8CC-91E4-4455-A50F-19032EF32F9D}" type="pres">
      <dgm:prSet presAssocID="{CF0341FD-5925-4701-BD1B-AF376BBF0576}" presName="bgRect" presStyleLbl="bgShp" presStyleIdx="0" presStyleCnt="3"/>
      <dgm:spPr/>
    </dgm:pt>
    <dgm:pt modelId="{AB24586F-188E-490D-93B0-94FFE356B2B5}" type="pres">
      <dgm:prSet presAssocID="{CF0341FD-5925-4701-BD1B-AF376BBF05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ber"/>
        </a:ext>
      </dgm:extLst>
    </dgm:pt>
    <dgm:pt modelId="{44220BA7-C2A1-45FF-88C0-A13F4B4478D5}" type="pres">
      <dgm:prSet presAssocID="{CF0341FD-5925-4701-BD1B-AF376BBF0576}" presName="spaceRect" presStyleCnt="0"/>
      <dgm:spPr/>
    </dgm:pt>
    <dgm:pt modelId="{02A44B9D-348D-4823-9F1A-10674375DC0D}" type="pres">
      <dgm:prSet presAssocID="{CF0341FD-5925-4701-BD1B-AF376BBF0576}" presName="parTx" presStyleLbl="revTx" presStyleIdx="0" presStyleCnt="6">
        <dgm:presLayoutVars>
          <dgm:chMax val="0"/>
          <dgm:chPref val="0"/>
        </dgm:presLayoutVars>
      </dgm:prSet>
      <dgm:spPr/>
    </dgm:pt>
    <dgm:pt modelId="{3F8D0169-06F1-49B3-8F4E-F25402EDF718}" type="pres">
      <dgm:prSet presAssocID="{CF0341FD-5925-4701-BD1B-AF376BBF0576}" presName="desTx" presStyleLbl="revTx" presStyleIdx="1" presStyleCnt="6">
        <dgm:presLayoutVars/>
      </dgm:prSet>
      <dgm:spPr/>
    </dgm:pt>
    <dgm:pt modelId="{DF2576C8-7597-4632-8F42-0B5B7B5D8E5C}" type="pres">
      <dgm:prSet presAssocID="{3C93423D-EE76-4CFF-9954-2D5985455661}" presName="sibTrans" presStyleCnt="0"/>
      <dgm:spPr/>
    </dgm:pt>
    <dgm:pt modelId="{7649D4E5-53A9-4B51-A500-1A113A2AB027}" type="pres">
      <dgm:prSet presAssocID="{63CC0BEF-369E-4C0E-AED0-3227D00D3AC7}" presName="compNode" presStyleCnt="0"/>
      <dgm:spPr/>
    </dgm:pt>
    <dgm:pt modelId="{97E18701-C4D7-449D-952F-E4C21C3CADE1}" type="pres">
      <dgm:prSet presAssocID="{63CC0BEF-369E-4C0E-AED0-3227D00D3AC7}" presName="bgRect" presStyleLbl="bgShp" presStyleIdx="1" presStyleCnt="3"/>
      <dgm:spPr/>
    </dgm:pt>
    <dgm:pt modelId="{DEE2F457-F8AE-424A-A8E6-6A21339CB795}" type="pres">
      <dgm:prSet presAssocID="{63CC0BEF-369E-4C0E-AED0-3227D00D3A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BFF75B42-173C-4726-A858-FA5A117F0299}" type="pres">
      <dgm:prSet presAssocID="{63CC0BEF-369E-4C0E-AED0-3227D00D3AC7}" presName="spaceRect" presStyleCnt="0"/>
      <dgm:spPr/>
    </dgm:pt>
    <dgm:pt modelId="{E152364E-9C5E-48DE-BAB3-009869E692DA}" type="pres">
      <dgm:prSet presAssocID="{63CC0BEF-369E-4C0E-AED0-3227D00D3AC7}" presName="parTx" presStyleLbl="revTx" presStyleIdx="2" presStyleCnt="6">
        <dgm:presLayoutVars>
          <dgm:chMax val="0"/>
          <dgm:chPref val="0"/>
        </dgm:presLayoutVars>
      </dgm:prSet>
      <dgm:spPr/>
    </dgm:pt>
    <dgm:pt modelId="{157E9DD6-1508-47DB-8168-F5E2F2E91A2D}" type="pres">
      <dgm:prSet presAssocID="{63CC0BEF-369E-4C0E-AED0-3227D00D3AC7}" presName="desTx" presStyleLbl="revTx" presStyleIdx="3" presStyleCnt="6">
        <dgm:presLayoutVars/>
      </dgm:prSet>
      <dgm:spPr/>
    </dgm:pt>
    <dgm:pt modelId="{695A438E-52E1-41F4-BD4E-B1C6B8CFC9D3}" type="pres">
      <dgm:prSet presAssocID="{B2197A9A-3244-4C68-B7CA-19648B34F784}" presName="sibTrans" presStyleCnt="0"/>
      <dgm:spPr/>
    </dgm:pt>
    <dgm:pt modelId="{19B0C78A-2CCB-4BBF-8DBD-8342DA6DB8F1}" type="pres">
      <dgm:prSet presAssocID="{1BE6472C-684E-48AD-A4FD-4F33E06A5A07}" presName="compNode" presStyleCnt="0"/>
      <dgm:spPr/>
    </dgm:pt>
    <dgm:pt modelId="{EE0783D3-046F-450F-B2B5-15AD03B2BED3}" type="pres">
      <dgm:prSet presAssocID="{1BE6472C-684E-48AD-A4FD-4F33E06A5A07}" presName="bgRect" presStyleLbl="bgShp" presStyleIdx="2" presStyleCnt="3"/>
      <dgm:spPr/>
    </dgm:pt>
    <dgm:pt modelId="{03980CED-B9A0-4E92-8C4F-391E69AD7D9B}" type="pres">
      <dgm:prSet presAssocID="{1BE6472C-684E-48AD-A4FD-4F33E06A5A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06F0BBDA-7F4A-4BAC-AA83-BE601862BB62}" type="pres">
      <dgm:prSet presAssocID="{1BE6472C-684E-48AD-A4FD-4F33E06A5A07}" presName="spaceRect" presStyleCnt="0"/>
      <dgm:spPr/>
    </dgm:pt>
    <dgm:pt modelId="{60F40106-294C-4098-9511-2FB47E8386B3}" type="pres">
      <dgm:prSet presAssocID="{1BE6472C-684E-48AD-A4FD-4F33E06A5A07}" presName="parTx" presStyleLbl="revTx" presStyleIdx="4" presStyleCnt="6">
        <dgm:presLayoutVars>
          <dgm:chMax val="0"/>
          <dgm:chPref val="0"/>
        </dgm:presLayoutVars>
      </dgm:prSet>
      <dgm:spPr/>
    </dgm:pt>
    <dgm:pt modelId="{B9B5499A-7A71-4A49-AFC3-4453ABE44D94}" type="pres">
      <dgm:prSet presAssocID="{1BE6472C-684E-48AD-A4FD-4F33E06A5A07}" presName="desTx" presStyleLbl="revTx" presStyleIdx="5" presStyleCnt="6">
        <dgm:presLayoutVars/>
      </dgm:prSet>
      <dgm:spPr/>
    </dgm:pt>
  </dgm:ptLst>
  <dgm:cxnLst>
    <dgm:cxn modelId="{9DE49136-708C-4731-A424-7D96EB466367}" srcId="{BCB35DDC-B669-47DA-B005-A0BDCF61144D}" destId="{1BE6472C-684E-48AD-A4FD-4F33E06A5A07}" srcOrd="2" destOrd="0" parTransId="{F9052DC9-3F0E-4674-87E0-55C5F923566E}" sibTransId="{2EB1A4E8-93D8-4C64-8195-F47D197EA225}"/>
    <dgm:cxn modelId="{D3675141-AE71-4A70-B389-AC757A529E22}" srcId="{BCB35DDC-B669-47DA-B005-A0BDCF61144D}" destId="{CF0341FD-5925-4701-BD1B-AF376BBF0576}" srcOrd="0" destOrd="0" parTransId="{C8A3AF63-3299-4F08-B877-E734CCA37908}" sibTransId="{3C93423D-EE76-4CFF-9954-2D5985455661}"/>
    <dgm:cxn modelId="{7DB0C970-03FD-4D7B-B3C5-4488190FEB8F}" type="presOf" srcId="{BCB35DDC-B669-47DA-B005-A0BDCF61144D}" destId="{D0070BA1-FAA7-474D-9BB8-670848D12640}" srcOrd="0" destOrd="0" presId="urn:microsoft.com/office/officeart/2018/2/layout/IconVerticalSolidList"/>
    <dgm:cxn modelId="{8A75B176-5ECF-4039-AA3C-87B55209133D}" type="presOf" srcId="{604D97A5-C1F9-431A-A274-007836B82AB0}" destId="{3F8D0169-06F1-49B3-8F4E-F25402EDF718}" srcOrd="0" destOrd="0" presId="urn:microsoft.com/office/officeart/2018/2/layout/IconVerticalSolidList"/>
    <dgm:cxn modelId="{13E5815A-0C7F-443D-8F84-746BCB13D60C}" type="presOf" srcId="{970AB30A-208A-485F-8E5C-9A0923FA69AC}" destId="{B9B5499A-7A71-4A49-AFC3-4453ABE44D94}" srcOrd="0" destOrd="0" presId="urn:microsoft.com/office/officeart/2018/2/layout/IconVerticalSolidList"/>
    <dgm:cxn modelId="{1EAC8F7D-D21F-4A3A-A2F8-BF3920C90784}" type="presOf" srcId="{F539EBEE-37FD-4BDD-8138-6684F9DF9F09}" destId="{157E9DD6-1508-47DB-8168-F5E2F2E91A2D}" srcOrd="0" destOrd="0" presId="urn:microsoft.com/office/officeart/2018/2/layout/IconVerticalSolidList"/>
    <dgm:cxn modelId="{A57CEB8A-8A53-4D7B-816E-DC4DDBA31687}" srcId="{63CC0BEF-369E-4C0E-AED0-3227D00D3AC7}" destId="{F539EBEE-37FD-4BDD-8138-6684F9DF9F09}" srcOrd="0" destOrd="0" parTransId="{D4E3E9F9-C39B-434D-9A08-B13394E59334}" sibTransId="{C091F956-1160-4270-850A-0F0D555A1A0D}"/>
    <dgm:cxn modelId="{8F940498-4F96-4E28-884A-B5AF2FBA1390}" type="presOf" srcId="{CF0341FD-5925-4701-BD1B-AF376BBF0576}" destId="{02A44B9D-348D-4823-9F1A-10674375DC0D}" srcOrd="0" destOrd="0" presId="urn:microsoft.com/office/officeart/2018/2/layout/IconVerticalSolidList"/>
    <dgm:cxn modelId="{7882DCBB-288D-44A3-9BC4-3086A1804E3C}" srcId="{BCB35DDC-B669-47DA-B005-A0BDCF61144D}" destId="{63CC0BEF-369E-4C0E-AED0-3227D00D3AC7}" srcOrd="1" destOrd="0" parTransId="{384A80B0-A32F-436B-86E2-8CDE2F35789A}" sibTransId="{B2197A9A-3244-4C68-B7CA-19648B34F784}"/>
    <dgm:cxn modelId="{0636E8C1-5BFC-4778-B058-47858D0BAA43}" type="presOf" srcId="{63CC0BEF-369E-4C0E-AED0-3227D00D3AC7}" destId="{E152364E-9C5E-48DE-BAB3-009869E692DA}" srcOrd="0" destOrd="0" presId="urn:microsoft.com/office/officeart/2018/2/layout/IconVerticalSolidList"/>
    <dgm:cxn modelId="{B28605C3-176C-4606-90DF-841F5DB1BD8E}" srcId="{1BE6472C-684E-48AD-A4FD-4F33E06A5A07}" destId="{970AB30A-208A-485F-8E5C-9A0923FA69AC}" srcOrd="0" destOrd="0" parTransId="{FDA1BB82-FD6C-4334-A449-696563C3E734}" sibTransId="{E1482FCC-B037-4671-9742-D67325BDCE41}"/>
    <dgm:cxn modelId="{2188C1DD-BBAE-4FD2-A9B5-1046952119C3}" srcId="{CF0341FD-5925-4701-BD1B-AF376BBF0576}" destId="{604D97A5-C1F9-431A-A274-007836B82AB0}" srcOrd="0" destOrd="0" parTransId="{7C6D12AD-9AC8-4156-8243-5F3B869F55BD}" sibTransId="{D8169B68-8B98-410F-941E-9878F38F3403}"/>
    <dgm:cxn modelId="{9E75F9FD-16AB-422A-9317-C9876FD677D2}" type="presOf" srcId="{1BE6472C-684E-48AD-A4FD-4F33E06A5A07}" destId="{60F40106-294C-4098-9511-2FB47E8386B3}" srcOrd="0" destOrd="0" presId="urn:microsoft.com/office/officeart/2018/2/layout/IconVerticalSolidList"/>
    <dgm:cxn modelId="{CD754261-9670-452D-B7DB-5A7AD1320001}" type="presParOf" srcId="{D0070BA1-FAA7-474D-9BB8-670848D12640}" destId="{394C78E3-4A02-453F-A28F-8C5B4FABC05E}" srcOrd="0" destOrd="0" presId="urn:microsoft.com/office/officeart/2018/2/layout/IconVerticalSolidList"/>
    <dgm:cxn modelId="{BCFBEA8A-1F96-449C-8B42-FC2793C474FE}" type="presParOf" srcId="{394C78E3-4A02-453F-A28F-8C5B4FABC05E}" destId="{5431E8CC-91E4-4455-A50F-19032EF32F9D}" srcOrd="0" destOrd="0" presId="urn:microsoft.com/office/officeart/2018/2/layout/IconVerticalSolidList"/>
    <dgm:cxn modelId="{14E222A6-8EA7-42A0-9D09-31B0278E5552}" type="presParOf" srcId="{394C78E3-4A02-453F-A28F-8C5B4FABC05E}" destId="{AB24586F-188E-490D-93B0-94FFE356B2B5}" srcOrd="1" destOrd="0" presId="urn:microsoft.com/office/officeart/2018/2/layout/IconVerticalSolidList"/>
    <dgm:cxn modelId="{768948BF-48D6-4E9E-822B-9238E0F7E5C7}" type="presParOf" srcId="{394C78E3-4A02-453F-A28F-8C5B4FABC05E}" destId="{44220BA7-C2A1-45FF-88C0-A13F4B4478D5}" srcOrd="2" destOrd="0" presId="urn:microsoft.com/office/officeart/2018/2/layout/IconVerticalSolidList"/>
    <dgm:cxn modelId="{ADA2BCEA-CDB6-406B-B92F-B8E62A14CFAC}" type="presParOf" srcId="{394C78E3-4A02-453F-A28F-8C5B4FABC05E}" destId="{02A44B9D-348D-4823-9F1A-10674375DC0D}" srcOrd="3" destOrd="0" presId="urn:microsoft.com/office/officeart/2018/2/layout/IconVerticalSolidList"/>
    <dgm:cxn modelId="{4939FD09-2782-42C4-88E8-C625AA550ACF}" type="presParOf" srcId="{394C78E3-4A02-453F-A28F-8C5B4FABC05E}" destId="{3F8D0169-06F1-49B3-8F4E-F25402EDF718}" srcOrd="4" destOrd="0" presId="urn:microsoft.com/office/officeart/2018/2/layout/IconVerticalSolidList"/>
    <dgm:cxn modelId="{289B84F2-AE3B-46D7-A614-1390BFEC3CCD}" type="presParOf" srcId="{D0070BA1-FAA7-474D-9BB8-670848D12640}" destId="{DF2576C8-7597-4632-8F42-0B5B7B5D8E5C}" srcOrd="1" destOrd="0" presId="urn:microsoft.com/office/officeart/2018/2/layout/IconVerticalSolidList"/>
    <dgm:cxn modelId="{0E6C5B7E-E6BC-4229-8E11-6C575B262F1E}" type="presParOf" srcId="{D0070BA1-FAA7-474D-9BB8-670848D12640}" destId="{7649D4E5-53A9-4B51-A500-1A113A2AB027}" srcOrd="2" destOrd="0" presId="urn:microsoft.com/office/officeart/2018/2/layout/IconVerticalSolidList"/>
    <dgm:cxn modelId="{4D4B1BE6-B16A-4A7C-87DB-2C51BADD72D4}" type="presParOf" srcId="{7649D4E5-53A9-4B51-A500-1A113A2AB027}" destId="{97E18701-C4D7-449D-952F-E4C21C3CADE1}" srcOrd="0" destOrd="0" presId="urn:microsoft.com/office/officeart/2018/2/layout/IconVerticalSolidList"/>
    <dgm:cxn modelId="{347DF212-B8E0-4F88-A18B-B8A6AA36E241}" type="presParOf" srcId="{7649D4E5-53A9-4B51-A500-1A113A2AB027}" destId="{DEE2F457-F8AE-424A-A8E6-6A21339CB795}" srcOrd="1" destOrd="0" presId="urn:microsoft.com/office/officeart/2018/2/layout/IconVerticalSolidList"/>
    <dgm:cxn modelId="{FA89B587-5E4B-44DC-8351-6E5C141CCA9D}" type="presParOf" srcId="{7649D4E5-53A9-4B51-A500-1A113A2AB027}" destId="{BFF75B42-173C-4726-A858-FA5A117F0299}" srcOrd="2" destOrd="0" presId="urn:microsoft.com/office/officeart/2018/2/layout/IconVerticalSolidList"/>
    <dgm:cxn modelId="{50B11596-7E28-456F-A1DC-ACE5EBD0E8E3}" type="presParOf" srcId="{7649D4E5-53A9-4B51-A500-1A113A2AB027}" destId="{E152364E-9C5E-48DE-BAB3-009869E692DA}" srcOrd="3" destOrd="0" presId="urn:microsoft.com/office/officeart/2018/2/layout/IconVerticalSolidList"/>
    <dgm:cxn modelId="{6EE4434D-54DD-4B72-8651-356519AB783F}" type="presParOf" srcId="{7649D4E5-53A9-4B51-A500-1A113A2AB027}" destId="{157E9DD6-1508-47DB-8168-F5E2F2E91A2D}" srcOrd="4" destOrd="0" presId="urn:microsoft.com/office/officeart/2018/2/layout/IconVerticalSolidList"/>
    <dgm:cxn modelId="{19B26D82-C0D0-40A7-82D0-92C63D8007B8}" type="presParOf" srcId="{D0070BA1-FAA7-474D-9BB8-670848D12640}" destId="{695A438E-52E1-41F4-BD4E-B1C6B8CFC9D3}" srcOrd="3" destOrd="0" presId="urn:microsoft.com/office/officeart/2018/2/layout/IconVerticalSolidList"/>
    <dgm:cxn modelId="{2F072A77-B8AD-4F4A-8E44-365966404667}" type="presParOf" srcId="{D0070BA1-FAA7-474D-9BB8-670848D12640}" destId="{19B0C78A-2CCB-4BBF-8DBD-8342DA6DB8F1}" srcOrd="4" destOrd="0" presId="urn:microsoft.com/office/officeart/2018/2/layout/IconVerticalSolidList"/>
    <dgm:cxn modelId="{BCBA5061-44E4-4571-A248-EC1E02C3B3CB}" type="presParOf" srcId="{19B0C78A-2CCB-4BBF-8DBD-8342DA6DB8F1}" destId="{EE0783D3-046F-450F-B2B5-15AD03B2BED3}" srcOrd="0" destOrd="0" presId="urn:microsoft.com/office/officeart/2018/2/layout/IconVerticalSolidList"/>
    <dgm:cxn modelId="{C6271892-46FC-4332-ADC7-CF0FBEFA0A10}" type="presParOf" srcId="{19B0C78A-2CCB-4BBF-8DBD-8342DA6DB8F1}" destId="{03980CED-B9A0-4E92-8C4F-391E69AD7D9B}" srcOrd="1" destOrd="0" presId="urn:microsoft.com/office/officeart/2018/2/layout/IconVerticalSolidList"/>
    <dgm:cxn modelId="{57DA11E5-E67C-426A-ACFC-07167BFFADA1}" type="presParOf" srcId="{19B0C78A-2CCB-4BBF-8DBD-8342DA6DB8F1}" destId="{06F0BBDA-7F4A-4BAC-AA83-BE601862BB62}" srcOrd="2" destOrd="0" presId="urn:microsoft.com/office/officeart/2018/2/layout/IconVerticalSolidList"/>
    <dgm:cxn modelId="{7F296167-EFC9-4867-9191-CEA9A043C6F0}" type="presParOf" srcId="{19B0C78A-2CCB-4BBF-8DBD-8342DA6DB8F1}" destId="{60F40106-294C-4098-9511-2FB47E8386B3}" srcOrd="3" destOrd="0" presId="urn:microsoft.com/office/officeart/2018/2/layout/IconVerticalSolidList"/>
    <dgm:cxn modelId="{29FB6581-D94A-47FB-986B-468C25F46841}" type="presParOf" srcId="{19B0C78A-2CCB-4BBF-8DBD-8342DA6DB8F1}" destId="{B9B5499A-7A71-4A49-AFC3-4453ABE44D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1CE10-B447-4B7D-ACED-3FC0418B75B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B86D34D-A33E-4813-B23F-4A1F557B860C}">
      <dgm:prSet/>
      <dgm:spPr/>
      <dgm:t>
        <a:bodyPr/>
        <a:lstStyle/>
        <a:p>
          <a:r>
            <a:rPr lang="en-US" dirty="0"/>
            <a:t>Do not avoid the complaining employee</a:t>
          </a:r>
        </a:p>
      </dgm:t>
    </dgm:pt>
    <dgm:pt modelId="{25BF559D-7FE0-4074-820A-1C0DF3A30885}" type="parTrans" cxnId="{533EF12C-5323-46E5-BB7B-D0A20A9725F3}">
      <dgm:prSet/>
      <dgm:spPr/>
      <dgm:t>
        <a:bodyPr/>
        <a:lstStyle/>
        <a:p>
          <a:endParaRPr lang="en-US"/>
        </a:p>
      </dgm:t>
    </dgm:pt>
    <dgm:pt modelId="{CA2C36E4-CF8B-4EBB-8B41-D99AA269C3F2}" type="sibTrans" cxnId="{533EF12C-5323-46E5-BB7B-D0A20A9725F3}">
      <dgm:prSet/>
      <dgm:spPr/>
      <dgm:t>
        <a:bodyPr/>
        <a:lstStyle/>
        <a:p>
          <a:endParaRPr lang="en-US"/>
        </a:p>
      </dgm:t>
    </dgm:pt>
    <dgm:pt modelId="{D43009C4-37A4-40B7-BCAB-6E5220E547FA}">
      <dgm:prSet/>
      <dgm:spPr/>
      <dgm:t>
        <a:bodyPr/>
        <a:lstStyle/>
        <a:p>
          <a:r>
            <a:rPr lang="en-US"/>
            <a:t>Treat employees the same</a:t>
          </a:r>
        </a:p>
      </dgm:t>
    </dgm:pt>
    <dgm:pt modelId="{C15FE2A9-84F5-47FF-BD17-5A9606F120A8}" type="parTrans" cxnId="{A98AF930-E2DA-44D2-9A16-ED3B3787EA81}">
      <dgm:prSet/>
      <dgm:spPr/>
      <dgm:t>
        <a:bodyPr/>
        <a:lstStyle/>
        <a:p>
          <a:endParaRPr lang="en-US"/>
        </a:p>
      </dgm:t>
    </dgm:pt>
    <dgm:pt modelId="{16349FA8-B15A-4690-8005-DD7E558CFA68}" type="sibTrans" cxnId="{A98AF930-E2DA-44D2-9A16-ED3B3787EA81}">
      <dgm:prSet/>
      <dgm:spPr/>
      <dgm:t>
        <a:bodyPr/>
        <a:lstStyle/>
        <a:p>
          <a:endParaRPr lang="en-US"/>
        </a:p>
      </dgm:t>
    </dgm:pt>
    <dgm:pt modelId="{786CE71B-77B7-4B07-8C08-8C055E390B19}" type="pres">
      <dgm:prSet presAssocID="{9281CE10-B447-4B7D-ACED-3FC0418B75B6}" presName="vert0" presStyleCnt="0">
        <dgm:presLayoutVars>
          <dgm:dir/>
          <dgm:animOne val="branch"/>
          <dgm:animLvl val="lvl"/>
        </dgm:presLayoutVars>
      </dgm:prSet>
      <dgm:spPr/>
    </dgm:pt>
    <dgm:pt modelId="{FA88D4E1-694B-450C-A467-29CA9D83654B}" type="pres">
      <dgm:prSet presAssocID="{4B86D34D-A33E-4813-B23F-4A1F557B860C}" presName="thickLine" presStyleLbl="alignNode1" presStyleIdx="0" presStyleCnt="2"/>
      <dgm:spPr/>
    </dgm:pt>
    <dgm:pt modelId="{037A0CAB-2121-4BED-8A90-0B055CE7AE82}" type="pres">
      <dgm:prSet presAssocID="{4B86D34D-A33E-4813-B23F-4A1F557B860C}" presName="horz1" presStyleCnt="0"/>
      <dgm:spPr/>
    </dgm:pt>
    <dgm:pt modelId="{312B9151-366C-4EDD-9786-58EE440BCBA1}" type="pres">
      <dgm:prSet presAssocID="{4B86D34D-A33E-4813-B23F-4A1F557B860C}" presName="tx1" presStyleLbl="revTx" presStyleIdx="0" presStyleCnt="2"/>
      <dgm:spPr/>
    </dgm:pt>
    <dgm:pt modelId="{68912373-6B36-4429-9504-BD21C29C3670}" type="pres">
      <dgm:prSet presAssocID="{4B86D34D-A33E-4813-B23F-4A1F557B860C}" presName="vert1" presStyleCnt="0"/>
      <dgm:spPr/>
    </dgm:pt>
    <dgm:pt modelId="{C79BCA92-4371-4EF0-A311-60AA182FDA7E}" type="pres">
      <dgm:prSet presAssocID="{D43009C4-37A4-40B7-BCAB-6E5220E547FA}" presName="thickLine" presStyleLbl="alignNode1" presStyleIdx="1" presStyleCnt="2"/>
      <dgm:spPr/>
    </dgm:pt>
    <dgm:pt modelId="{B2072B55-6825-442A-AFE7-F4F3A5B1230D}" type="pres">
      <dgm:prSet presAssocID="{D43009C4-37A4-40B7-BCAB-6E5220E547FA}" presName="horz1" presStyleCnt="0"/>
      <dgm:spPr/>
    </dgm:pt>
    <dgm:pt modelId="{3E3DC2BE-4FC7-480E-A4CA-D56E1C8C145D}" type="pres">
      <dgm:prSet presAssocID="{D43009C4-37A4-40B7-BCAB-6E5220E547FA}" presName="tx1" presStyleLbl="revTx" presStyleIdx="1" presStyleCnt="2"/>
      <dgm:spPr/>
    </dgm:pt>
    <dgm:pt modelId="{77CF17A8-598A-4701-81D9-03D1F3AE198D}" type="pres">
      <dgm:prSet presAssocID="{D43009C4-37A4-40B7-BCAB-6E5220E547FA}" presName="vert1" presStyleCnt="0"/>
      <dgm:spPr/>
    </dgm:pt>
  </dgm:ptLst>
  <dgm:cxnLst>
    <dgm:cxn modelId="{BA41231A-3D7F-4479-B187-3C382BD51DDA}" type="presOf" srcId="{4B86D34D-A33E-4813-B23F-4A1F557B860C}" destId="{312B9151-366C-4EDD-9786-58EE440BCBA1}" srcOrd="0" destOrd="0" presId="urn:microsoft.com/office/officeart/2008/layout/LinedList"/>
    <dgm:cxn modelId="{533EF12C-5323-46E5-BB7B-D0A20A9725F3}" srcId="{9281CE10-B447-4B7D-ACED-3FC0418B75B6}" destId="{4B86D34D-A33E-4813-B23F-4A1F557B860C}" srcOrd="0" destOrd="0" parTransId="{25BF559D-7FE0-4074-820A-1C0DF3A30885}" sibTransId="{CA2C36E4-CF8B-4EBB-8B41-D99AA269C3F2}"/>
    <dgm:cxn modelId="{A98AF930-E2DA-44D2-9A16-ED3B3787EA81}" srcId="{9281CE10-B447-4B7D-ACED-3FC0418B75B6}" destId="{D43009C4-37A4-40B7-BCAB-6E5220E547FA}" srcOrd="1" destOrd="0" parTransId="{C15FE2A9-84F5-47FF-BD17-5A9606F120A8}" sibTransId="{16349FA8-B15A-4690-8005-DD7E558CFA68}"/>
    <dgm:cxn modelId="{5218D95B-39B4-4835-8C7E-5429ED617BFE}" type="presOf" srcId="{9281CE10-B447-4B7D-ACED-3FC0418B75B6}" destId="{786CE71B-77B7-4B07-8C08-8C055E390B19}" srcOrd="0" destOrd="0" presId="urn:microsoft.com/office/officeart/2008/layout/LinedList"/>
    <dgm:cxn modelId="{F67C71EB-86D4-488B-BE1A-C6902B37DA89}" type="presOf" srcId="{D43009C4-37A4-40B7-BCAB-6E5220E547FA}" destId="{3E3DC2BE-4FC7-480E-A4CA-D56E1C8C145D}" srcOrd="0" destOrd="0" presId="urn:microsoft.com/office/officeart/2008/layout/LinedList"/>
    <dgm:cxn modelId="{713E4FC3-D583-4217-A785-081EBD4A889C}" type="presParOf" srcId="{786CE71B-77B7-4B07-8C08-8C055E390B19}" destId="{FA88D4E1-694B-450C-A467-29CA9D83654B}" srcOrd="0" destOrd="0" presId="urn:microsoft.com/office/officeart/2008/layout/LinedList"/>
    <dgm:cxn modelId="{C87E625C-4890-4B16-B01B-54B39E3E8B3A}" type="presParOf" srcId="{786CE71B-77B7-4B07-8C08-8C055E390B19}" destId="{037A0CAB-2121-4BED-8A90-0B055CE7AE82}" srcOrd="1" destOrd="0" presId="urn:microsoft.com/office/officeart/2008/layout/LinedList"/>
    <dgm:cxn modelId="{45D6466B-D08E-40E7-9F1F-C5A661113FFA}" type="presParOf" srcId="{037A0CAB-2121-4BED-8A90-0B055CE7AE82}" destId="{312B9151-366C-4EDD-9786-58EE440BCBA1}" srcOrd="0" destOrd="0" presId="urn:microsoft.com/office/officeart/2008/layout/LinedList"/>
    <dgm:cxn modelId="{787ABB18-00B3-4AB1-9963-5F03C63D96D9}" type="presParOf" srcId="{037A0CAB-2121-4BED-8A90-0B055CE7AE82}" destId="{68912373-6B36-4429-9504-BD21C29C3670}" srcOrd="1" destOrd="0" presId="urn:microsoft.com/office/officeart/2008/layout/LinedList"/>
    <dgm:cxn modelId="{82CB21C3-B81F-4B94-B313-9C9FD74B76F7}" type="presParOf" srcId="{786CE71B-77B7-4B07-8C08-8C055E390B19}" destId="{C79BCA92-4371-4EF0-A311-60AA182FDA7E}" srcOrd="2" destOrd="0" presId="urn:microsoft.com/office/officeart/2008/layout/LinedList"/>
    <dgm:cxn modelId="{C2B85DC5-4595-450A-A143-DB90D8234B9F}" type="presParOf" srcId="{786CE71B-77B7-4B07-8C08-8C055E390B19}" destId="{B2072B55-6825-442A-AFE7-F4F3A5B1230D}" srcOrd="3" destOrd="0" presId="urn:microsoft.com/office/officeart/2008/layout/LinedList"/>
    <dgm:cxn modelId="{22F4F795-B571-4BD5-A063-5193D37E3326}" type="presParOf" srcId="{B2072B55-6825-442A-AFE7-F4F3A5B1230D}" destId="{3E3DC2BE-4FC7-480E-A4CA-D56E1C8C145D}" srcOrd="0" destOrd="0" presId="urn:microsoft.com/office/officeart/2008/layout/LinedList"/>
    <dgm:cxn modelId="{EF0B54B8-EC8F-4469-9D9D-31BAEFC697A1}" type="presParOf" srcId="{B2072B55-6825-442A-AFE7-F4F3A5B1230D}" destId="{77CF17A8-598A-4701-81D9-03D1F3AE19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52AA9-D5A4-44D2-94D2-2D42D7C9D9EA}">
      <dsp:nvSpPr>
        <dsp:cNvPr id="0" name=""/>
        <dsp:cNvSpPr/>
      </dsp:nvSpPr>
      <dsp:spPr>
        <a:xfrm>
          <a:off x="601586" y="580"/>
          <a:ext cx="2631940" cy="15791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cs typeface="Arial" panose="020B0604020202020204" pitchFamily="34" charset="0"/>
            </a:rPr>
            <a:t>We do not act as full-time general counsel for schools</a:t>
          </a:r>
          <a:endParaRPr lang="en-US" sz="2400" kern="1200" dirty="0">
            <a:solidFill>
              <a:schemeClr val="tx1"/>
            </a:solidFill>
            <a:latin typeface="Arial" panose="020B0604020202020204" pitchFamily="34" charset="0"/>
            <a:cs typeface="Arial" panose="020B0604020202020204" pitchFamily="34" charset="0"/>
          </a:endParaRPr>
        </a:p>
      </dsp:txBody>
      <dsp:txXfrm>
        <a:off x="601586" y="580"/>
        <a:ext cx="2631940" cy="1579164"/>
      </dsp:txXfrm>
    </dsp:sp>
    <dsp:sp modelId="{D512BDC8-0AEC-4DD2-9249-805A576CFE0E}">
      <dsp:nvSpPr>
        <dsp:cNvPr id="0" name=""/>
        <dsp:cNvSpPr/>
      </dsp:nvSpPr>
      <dsp:spPr>
        <a:xfrm>
          <a:off x="3496721" y="580"/>
          <a:ext cx="2631940" cy="157916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cs typeface="Arial" panose="020B0604020202020204" pitchFamily="34" charset="0"/>
            </a:rPr>
            <a:t>We are not landlord tenant attorneys</a:t>
          </a:r>
          <a:endParaRPr lang="en-US" sz="2400" kern="1200" dirty="0">
            <a:solidFill>
              <a:schemeClr val="tx1"/>
            </a:solidFill>
            <a:latin typeface="Arial" panose="020B0604020202020204" pitchFamily="34" charset="0"/>
            <a:cs typeface="Arial" panose="020B0604020202020204" pitchFamily="34" charset="0"/>
          </a:endParaRPr>
        </a:p>
      </dsp:txBody>
      <dsp:txXfrm>
        <a:off x="3496721" y="580"/>
        <a:ext cx="2631940" cy="1579164"/>
      </dsp:txXfrm>
    </dsp:sp>
    <dsp:sp modelId="{30C3E9B8-C9A0-4B0E-A5CF-A4D48A10C699}">
      <dsp:nvSpPr>
        <dsp:cNvPr id="0" name=""/>
        <dsp:cNvSpPr/>
      </dsp:nvSpPr>
      <dsp:spPr>
        <a:xfrm>
          <a:off x="6391855" y="580"/>
          <a:ext cx="2631940" cy="157916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cs typeface="Arial" panose="020B0604020202020204" pitchFamily="34" charset="0"/>
            </a:rPr>
            <a:t>We are not real estate attorneys</a:t>
          </a:r>
          <a:endParaRPr lang="en-US" sz="2400" kern="1200" dirty="0">
            <a:solidFill>
              <a:schemeClr val="tx1"/>
            </a:solidFill>
            <a:latin typeface="Arial" panose="020B0604020202020204" pitchFamily="34" charset="0"/>
            <a:cs typeface="Arial" panose="020B0604020202020204" pitchFamily="34" charset="0"/>
          </a:endParaRPr>
        </a:p>
      </dsp:txBody>
      <dsp:txXfrm>
        <a:off x="6391855" y="580"/>
        <a:ext cx="2631940" cy="1579164"/>
      </dsp:txXfrm>
    </dsp:sp>
    <dsp:sp modelId="{22BCEA85-C395-4C82-9DD5-786D75C86B80}">
      <dsp:nvSpPr>
        <dsp:cNvPr id="0" name=""/>
        <dsp:cNvSpPr/>
      </dsp:nvSpPr>
      <dsp:spPr>
        <a:xfrm>
          <a:off x="2049153" y="1842938"/>
          <a:ext cx="2631940" cy="157916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cs typeface="Arial" panose="020B0604020202020204" pitchFamily="34" charset="0"/>
            </a:rPr>
            <a:t>We are not bond/construction attorneys </a:t>
          </a:r>
          <a:endParaRPr lang="en-US" sz="2400" kern="1200" dirty="0">
            <a:solidFill>
              <a:schemeClr val="tx1"/>
            </a:solidFill>
            <a:latin typeface="Arial" panose="020B0604020202020204" pitchFamily="34" charset="0"/>
            <a:cs typeface="Arial" panose="020B0604020202020204" pitchFamily="34" charset="0"/>
          </a:endParaRPr>
        </a:p>
      </dsp:txBody>
      <dsp:txXfrm>
        <a:off x="2049153" y="1842938"/>
        <a:ext cx="2631940" cy="1579164"/>
      </dsp:txXfrm>
    </dsp:sp>
    <dsp:sp modelId="{6A0EE39B-730B-4893-986A-B4EEFF3476B3}">
      <dsp:nvSpPr>
        <dsp:cNvPr id="0" name=""/>
        <dsp:cNvSpPr/>
      </dsp:nvSpPr>
      <dsp:spPr>
        <a:xfrm>
          <a:off x="4944288" y="1842938"/>
          <a:ext cx="2631940" cy="157916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cs typeface="Arial" panose="020B0604020202020204" pitchFamily="34" charset="0"/>
            </a:rPr>
            <a:t>We are employment attorneys, but not labor attorneys</a:t>
          </a:r>
          <a:endParaRPr lang="en-US" sz="2400" kern="1200" dirty="0">
            <a:solidFill>
              <a:schemeClr val="tx1"/>
            </a:solidFill>
            <a:latin typeface="Arial" panose="020B0604020202020204" pitchFamily="34" charset="0"/>
            <a:cs typeface="Arial" panose="020B0604020202020204" pitchFamily="34" charset="0"/>
          </a:endParaRPr>
        </a:p>
      </dsp:txBody>
      <dsp:txXfrm>
        <a:off x="4944288" y="1842938"/>
        <a:ext cx="2631940" cy="15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38475-9FE8-43CB-B087-70FD17126509}">
      <dsp:nvSpPr>
        <dsp:cNvPr id="0" name=""/>
        <dsp:cNvSpPr/>
      </dsp:nvSpPr>
      <dsp:spPr>
        <a:xfrm>
          <a:off x="0" y="0"/>
          <a:ext cx="63912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37D47-F14E-45AD-8840-0D9A661E57AF}">
      <dsp:nvSpPr>
        <dsp:cNvPr id="0" name=""/>
        <dsp:cNvSpPr/>
      </dsp:nvSpPr>
      <dsp:spPr>
        <a:xfrm>
          <a:off x="0" y="0"/>
          <a:ext cx="6391275" cy="26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Arial" panose="020B0604020202020204" pitchFamily="34" charset="0"/>
              <a:cs typeface="Arial" panose="020B0604020202020204" pitchFamily="34" charset="0"/>
            </a:rPr>
            <a:t>There is no requirement that a school contact PACE Legal Services/</a:t>
          </a:r>
          <a:r>
            <a:rPr lang="en-US" sz="2800" b="0" i="0" kern="1200" dirty="0" err="1">
              <a:latin typeface="Arial" panose="020B0604020202020204" pitchFamily="34" charset="0"/>
              <a:cs typeface="Arial" panose="020B0604020202020204" pitchFamily="34" charset="0"/>
            </a:rPr>
            <a:t>Preloss</a:t>
          </a:r>
          <a:r>
            <a:rPr lang="en-US" sz="2800" b="0" i="0" kern="1200" dirty="0">
              <a:latin typeface="Arial" panose="020B0604020202020204" pitchFamily="34" charset="0"/>
              <a:cs typeface="Arial" panose="020B0604020202020204" pitchFamily="34" charset="0"/>
            </a:rPr>
            <a:t> about anything.</a:t>
          </a:r>
          <a:endParaRPr lang="en-US" sz="2800" kern="1200" dirty="0">
            <a:latin typeface="Arial" panose="020B0604020202020204" pitchFamily="34" charset="0"/>
            <a:cs typeface="Arial" panose="020B0604020202020204" pitchFamily="34" charset="0"/>
          </a:endParaRPr>
        </a:p>
      </dsp:txBody>
      <dsp:txXfrm>
        <a:off x="0" y="0"/>
        <a:ext cx="6391275" cy="2623343"/>
      </dsp:txXfrm>
    </dsp:sp>
    <dsp:sp modelId="{2ED1833C-8AC2-4987-81B3-D6412F68D8C9}">
      <dsp:nvSpPr>
        <dsp:cNvPr id="0" name=""/>
        <dsp:cNvSpPr/>
      </dsp:nvSpPr>
      <dsp:spPr>
        <a:xfrm>
          <a:off x="0" y="2623343"/>
          <a:ext cx="63912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3F8850-513C-43E3-BA7B-0D2FCEEF1E90}">
      <dsp:nvSpPr>
        <dsp:cNvPr id="0" name=""/>
        <dsp:cNvSpPr/>
      </dsp:nvSpPr>
      <dsp:spPr>
        <a:xfrm>
          <a:off x="0" y="2623343"/>
          <a:ext cx="6391275" cy="26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Arial" panose="020B0604020202020204" pitchFamily="34" charset="0"/>
              <a:cs typeface="Arial" panose="020B0604020202020204" pitchFamily="34" charset="0"/>
            </a:rPr>
            <a:t>There are potential claims schools must report to claims (</a:t>
          </a:r>
          <a:r>
            <a:rPr lang="en-US" sz="2800" b="0" i="1" kern="1200" dirty="0">
              <a:latin typeface="Arial" panose="020B0604020202020204" pitchFamily="34" charset="0"/>
              <a:cs typeface="Arial" panose="020B0604020202020204" pitchFamily="34" charset="0"/>
            </a:rPr>
            <a:t>e.g.</a:t>
          </a:r>
          <a:r>
            <a:rPr lang="en-US" sz="2800" b="0" i="0" kern="1200" dirty="0">
              <a:latin typeface="Arial" panose="020B0604020202020204" pitchFamily="34" charset="0"/>
              <a:cs typeface="Arial" panose="020B0604020202020204" pitchFamily="34" charset="0"/>
            </a:rPr>
            <a:t>, SAM incidents) at </a:t>
          </a:r>
          <a:r>
            <a:rPr lang="en-US" sz="2800" b="0" i="0" kern="1200" dirty="0">
              <a:latin typeface="Arial" panose="020B0604020202020204" pitchFamily="34" charset="0"/>
              <a:cs typeface="Arial" panose="020B0604020202020204" pitchFamily="34" charset="0"/>
              <a:hlinkClick xmlns:r="http://schemas.openxmlformats.org/officeDocument/2006/relationships" r:id="rId1"/>
            </a:rPr>
            <a:t>claims@sdao.com</a:t>
          </a:r>
          <a:r>
            <a:rPr lang="en-US" sz="2800" b="0" i="0" kern="1200" dirty="0">
              <a:latin typeface="Arial" panose="020B0604020202020204" pitchFamily="34" charset="0"/>
              <a:cs typeface="Arial" panose="020B0604020202020204" pitchFamily="34" charset="0"/>
            </a:rPr>
            <a:t> </a:t>
          </a:r>
          <a:endParaRPr lang="en-US" sz="2800" kern="1200" dirty="0">
            <a:latin typeface="Arial" panose="020B0604020202020204" pitchFamily="34" charset="0"/>
            <a:cs typeface="Arial" panose="020B0604020202020204" pitchFamily="34" charset="0"/>
          </a:endParaRPr>
        </a:p>
      </dsp:txBody>
      <dsp:txXfrm>
        <a:off x="0" y="2623343"/>
        <a:ext cx="6391275" cy="2623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4FCA-2A9D-4F80-A100-0361BD417DD0}">
      <dsp:nvSpPr>
        <dsp:cNvPr id="0" name=""/>
        <dsp:cNvSpPr/>
      </dsp:nvSpPr>
      <dsp:spPr>
        <a:xfrm>
          <a:off x="0" y="2177"/>
          <a:ext cx="6391275"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C707E-3A8C-4FE5-B8CF-ABFA3BB07E20}">
      <dsp:nvSpPr>
        <dsp:cNvPr id="0" name=""/>
        <dsp:cNvSpPr/>
      </dsp:nvSpPr>
      <dsp:spPr>
        <a:xfrm>
          <a:off x="333853" y="250498"/>
          <a:ext cx="607006" cy="6070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2BFA41-5799-40A3-A345-E53A1D22A4CE}">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latin typeface="Arial" panose="020B0604020202020204" pitchFamily="34" charset="0"/>
              <a:cs typeface="Arial" panose="020B0604020202020204" pitchFamily="34" charset="0"/>
            </a:rPr>
            <a:t>If the school wants its employment termination deductible waived, they must seek </a:t>
          </a:r>
          <a:r>
            <a:rPr lang="en-US" sz="1600" b="1" i="0" u="sng" kern="1200" dirty="0">
              <a:solidFill>
                <a:schemeClr val="tx1"/>
              </a:solidFill>
              <a:latin typeface="Arial" panose="020B0604020202020204" pitchFamily="34" charset="0"/>
              <a:cs typeface="Arial" panose="020B0604020202020204" pitchFamily="34" charset="0"/>
            </a:rPr>
            <a:t>legal advice </a:t>
          </a:r>
          <a:r>
            <a:rPr lang="en-US" sz="1600" b="0" i="0" kern="1200" dirty="0">
              <a:solidFill>
                <a:schemeClr val="tx1"/>
              </a:solidFill>
              <a:latin typeface="Arial" panose="020B0604020202020204" pitchFamily="34" charset="0"/>
              <a:cs typeface="Arial" panose="020B0604020202020204" pitchFamily="34" charset="0"/>
            </a:rPr>
            <a:t>from a PACE Legal Services/</a:t>
          </a:r>
          <a:r>
            <a:rPr lang="en-US" sz="1600" b="0" i="0" kern="1200" dirty="0" err="1">
              <a:solidFill>
                <a:schemeClr val="tx1"/>
              </a:solidFill>
              <a:latin typeface="Arial" panose="020B0604020202020204" pitchFamily="34" charset="0"/>
              <a:cs typeface="Arial" panose="020B0604020202020204" pitchFamily="34" charset="0"/>
            </a:rPr>
            <a:t>Preloss</a:t>
          </a:r>
          <a:r>
            <a:rPr lang="en-US" sz="1600" b="0" i="0" kern="1200" dirty="0">
              <a:solidFill>
                <a:schemeClr val="tx1"/>
              </a:solidFill>
              <a:latin typeface="Arial" panose="020B0604020202020204" pitchFamily="34" charset="0"/>
              <a:cs typeface="Arial" panose="020B0604020202020204" pitchFamily="34" charset="0"/>
            </a:rPr>
            <a:t> attorney--this is not a notification process</a:t>
          </a:r>
          <a:endParaRPr lang="en-US" sz="1600" kern="1200" dirty="0">
            <a:solidFill>
              <a:schemeClr val="tx1"/>
            </a:solidFill>
            <a:latin typeface="Arial" panose="020B0604020202020204" pitchFamily="34" charset="0"/>
            <a:cs typeface="Arial" panose="020B0604020202020204" pitchFamily="34" charset="0"/>
          </a:endParaRPr>
        </a:p>
      </dsp:txBody>
      <dsp:txXfrm>
        <a:off x="1274714" y="2177"/>
        <a:ext cx="5116560" cy="1103648"/>
      </dsp:txXfrm>
    </dsp:sp>
    <dsp:sp modelId="{B1B95042-1FAD-4723-A36B-8AB0C13A3A50}">
      <dsp:nvSpPr>
        <dsp:cNvPr id="0" name=""/>
        <dsp:cNvSpPr/>
      </dsp:nvSpPr>
      <dsp:spPr>
        <a:xfrm>
          <a:off x="0" y="1381738"/>
          <a:ext cx="6391275"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1DA2E-6079-4833-B621-9D81777A9871}">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ECF15-C873-41E9-9F55-FFD1FFF0DC99}">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latin typeface="Arial" panose="020B0604020202020204" pitchFamily="34" charset="0"/>
              <a:cs typeface="Arial" panose="020B0604020202020204" pitchFamily="34" charset="0"/>
            </a:rPr>
            <a:t>This must be done at least 72 hours prior to the termination </a:t>
          </a:r>
          <a:endParaRPr lang="en-US" sz="1600" kern="1200" dirty="0">
            <a:solidFill>
              <a:schemeClr val="tx1"/>
            </a:solidFill>
            <a:latin typeface="Arial" panose="020B0604020202020204" pitchFamily="34" charset="0"/>
            <a:cs typeface="Arial" panose="020B0604020202020204" pitchFamily="34" charset="0"/>
          </a:endParaRPr>
        </a:p>
      </dsp:txBody>
      <dsp:txXfrm>
        <a:off x="1274714" y="1381738"/>
        <a:ext cx="5116560" cy="1103648"/>
      </dsp:txXfrm>
    </dsp:sp>
    <dsp:sp modelId="{B9292059-B32A-44A5-B95F-D0D271586394}">
      <dsp:nvSpPr>
        <dsp:cNvPr id="0" name=""/>
        <dsp:cNvSpPr/>
      </dsp:nvSpPr>
      <dsp:spPr>
        <a:xfrm>
          <a:off x="0" y="2761299"/>
          <a:ext cx="6391275"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ED326-0ED2-4049-99B5-9CAAD6F7A2E8}">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8D6D7E-F202-42F6-AAC4-03C5E8EACED5}">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latin typeface="Arial" panose="020B0604020202020204" pitchFamily="34" charset="0"/>
              <a:cs typeface="Arial" panose="020B0604020202020204" pitchFamily="34" charset="0"/>
            </a:rPr>
            <a:t>A termination includes a layoff, non-renewal, non-extension, and a forced resignation</a:t>
          </a:r>
          <a:endParaRPr lang="en-US" sz="1600" kern="1200" dirty="0">
            <a:solidFill>
              <a:schemeClr val="tx1"/>
            </a:solidFill>
            <a:latin typeface="Arial" panose="020B0604020202020204" pitchFamily="34" charset="0"/>
            <a:cs typeface="Arial" panose="020B0604020202020204" pitchFamily="34" charset="0"/>
          </a:endParaRPr>
        </a:p>
      </dsp:txBody>
      <dsp:txXfrm>
        <a:off x="1274714" y="2761299"/>
        <a:ext cx="5116560" cy="1103648"/>
      </dsp:txXfrm>
    </dsp:sp>
    <dsp:sp modelId="{E91F8D04-98DC-4E36-83FA-A84D8ED3CBD7}">
      <dsp:nvSpPr>
        <dsp:cNvPr id="0" name=""/>
        <dsp:cNvSpPr/>
      </dsp:nvSpPr>
      <dsp:spPr>
        <a:xfrm>
          <a:off x="0" y="4140860"/>
          <a:ext cx="6391275"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E7878-3EE9-45F7-8EBE-055D63F71A10}">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177CA9-8212-462C-BF2D-B06A689F2C0A}">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latin typeface="Arial" panose="020B0604020202020204" pitchFamily="34" charset="0"/>
              <a:cs typeface="Arial" panose="020B0604020202020204" pitchFamily="34" charset="0"/>
            </a:rPr>
            <a:t>School is not required to follow the advice given</a:t>
          </a:r>
          <a:endParaRPr lang="en-US" sz="1600" kern="1200" dirty="0">
            <a:solidFill>
              <a:schemeClr val="tx1"/>
            </a:solidFill>
            <a:latin typeface="Arial" panose="020B0604020202020204" pitchFamily="34" charset="0"/>
            <a:cs typeface="Arial" panose="020B0604020202020204" pitchFamily="34" charset="0"/>
          </a:endParaRPr>
        </a:p>
      </dsp:txBody>
      <dsp:txXfrm>
        <a:off x="1274714" y="4140860"/>
        <a:ext cx="5116560" cy="1103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D3CB-8FD1-458F-A296-461F4D30ED9C}">
      <dsp:nvSpPr>
        <dsp:cNvPr id="0" name=""/>
        <dsp:cNvSpPr/>
      </dsp:nvSpPr>
      <dsp:spPr>
        <a:xfrm>
          <a:off x="0" y="102605"/>
          <a:ext cx="4754696"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Defining &amp; Understanding Workplace Retaliation Claims</a:t>
          </a:r>
          <a:endParaRPr lang="en-US" sz="2800" kern="1200" dirty="0">
            <a:latin typeface="Arial" panose="020B0604020202020204" pitchFamily="34" charset="0"/>
            <a:cs typeface="Arial" panose="020B0604020202020204" pitchFamily="34" charset="0"/>
          </a:endParaRPr>
        </a:p>
      </dsp:txBody>
      <dsp:txXfrm>
        <a:off x="71965" y="174570"/>
        <a:ext cx="4610766" cy="1330270"/>
      </dsp:txXfrm>
    </dsp:sp>
    <dsp:sp modelId="{5D6D8159-92F2-46B5-BDC7-4CB8EA6AC0EC}">
      <dsp:nvSpPr>
        <dsp:cNvPr id="0" name=""/>
        <dsp:cNvSpPr/>
      </dsp:nvSpPr>
      <dsp:spPr>
        <a:xfrm>
          <a:off x="0" y="1576805"/>
          <a:ext cx="4754696"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6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Arial" panose="020B0604020202020204" pitchFamily="34" charset="0"/>
            <a:cs typeface="Arial" panose="020B0604020202020204" pitchFamily="34" charset="0"/>
          </a:endParaRPr>
        </a:p>
      </dsp:txBody>
      <dsp:txXfrm>
        <a:off x="0" y="1576805"/>
        <a:ext cx="4754696" cy="463680"/>
      </dsp:txXfrm>
    </dsp:sp>
    <dsp:sp modelId="{CABE94DB-C45E-446A-B046-8F074EE81F54}">
      <dsp:nvSpPr>
        <dsp:cNvPr id="0" name=""/>
        <dsp:cNvSpPr/>
      </dsp:nvSpPr>
      <dsp:spPr>
        <a:xfrm>
          <a:off x="0" y="2040485"/>
          <a:ext cx="4754696"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Cautionary Tales</a:t>
          </a:r>
          <a:endParaRPr lang="en-US" sz="2800" kern="1200" dirty="0">
            <a:latin typeface="Arial" panose="020B0604020202020204" pitchFamily="34" charset="0"/>
            <a:cs typeface="Arial" panose="020B0604020202020204" pitchFamily="34" charset="0"/>
          </a:endParaRPr>
        </a:p>
      </dsp:txBody>
      <dsp:txXfrm>
        <a:off x="71965" y="2112450"/>
        <a:ext cx="4610766" cy="1330270"/>
      </dsp:txXfrm>
    </dsp:sp>
    <dsp:sp modelId="{1662E965-08E8-4183-80B0-878C62C564FA}">
      <dsp:nvSpPr>
        <dsp:cNvPr id="0" name=""/>
        <dsp:cNvSpPr/>
      </dsp:nvSpPr>
      <dsp:spPr>
        <a:xfrm>
          <a:off x="0" y="3514685"/>
          <a:ext cx="4754696"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6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Arial" panose="020B0604020202020204" pitchFamily="34" charset="0"/>
            <a:cs typeface="Arial" panose="020B0604020202020204" pitchFamily="34" charset="0"/>
          </a:endParaRPr>
        </a:p>
      </dsp:txBody>
      <dsp:txXfrm>
        <a:off x="0" y="3514685"/>
        <a:ext cx="4754696" cy="463680"/>
      </dsp:txXfrm>
    </dsp:sp>
    <dsp:sp modelId="{1AA99979-E91E-4175-A077-8DFCD7444DC4}">
      <dsp:nvSpPr>
        <dsp:cNvPr id="0" name=""/>
        <dsp:cNvSpPr/>
      </dsp:nvSpPr>
      <dsp:spPr>
        <a:xfrm>
          <a:off x="0" y="3978365"/>
          <a:ext cx="4754696" cy="1474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Ten Tips to Avoid Retaliation Claims</a:t>
          </a:r>
          <a:endParaRPr lang="en-US" sz="2800" kern="1200" dirty="0">
            <a:latin typeface="Arial" panose="020B0604020202020204" pitchFamily="34" charset="0"/>
            <a:cs typeface="Arial" panose="020B0604020202020204" pitchFamily="34" charset="0"/>
          </a:endParaRPr>
        </a:p>
      </dsp:txBody>
      <dsp:txXfrm>
        <a:off x="71965" y="4050330"/>
        <a:ext cx="4610766" cy="1330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1E8CC-91E4-4455-A50F-19032EF32F9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4586F-188E-490D-93B0-94FFE356B2B5}">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A44B9D-348D-4823-9F1A-10674375DC0D}">
      <dsp:nvSpPr>
        <dsp:cNvPr id="0" name=""/>
        <dsp:cNvSpPr/>
      </dsp:nvSpPr>
      <dsp:spPr>
        <a:xfrm>
          <a:off x="1437631" y="531"/>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90000"/>
            </a:lnSpc>
            <a:spcBef>
              <a:spcPct val="0"/>
            </a:spcBef>
            <a:spcAft>
              <a:spcPct val="35000"/>
            </a:spcAft>
            <a:buNone/>
          </a:pPr>
          <a:r>
            <a:rPr lang="en-US" sz="2200" kern="1200"/>
            <a:t>What about protected activity while under investigation for misconduct? </a:t>
          </a:r>
        </a:p>
      </dsp:txBody>
      <dsp:txXfrm>
        <a:off x="1437631" y="531"/>
        <a:ext cx="4732020" cy="1244702"/>
      </dsp:txXfrm>
    </dsp:sp>
    <dsp:sp modelId="{3F8D0169-06F1-49B3-8F4E-F25402EDF718}">
      <dsp:nvSpPr>
        <dsp:cNvPr id="0" name=""/>
        <dsp:cNvSpPr/>
      </dsp:nvSpPr>
      <dsp:spPr>
        <a:xfrm>
          <a:off x="6169651" y="531"/>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a:t>Meyer v. State by and through Oregon Lottery, 292 Or App 647 (2018) </a:t>
          </a:r>
        </a:p>
      </dsp:txBody>
      <dsp:txXfrm>
        <a:off x="6169651" y="531"/>
        <a:ext cx="4345948" cy="1244702"/>
      </dsp:txXfrm>
    </dsp:sp>
    <dsp:sp modelId="{97E18701-C4D7-449D-952F-E4C21C3CADE1}">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2F457-F8AE-424A-A8E6-6A21339CB79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52364E-9C5E-48DE-BAB3-009869E692DA}">
      <dsp:nvSpPr>
        <dsp:cNvPr id="0" name=""/>
        <dsp:cNvSpPr/>
      </dsp:nvSpPr>
      <dsp:spPr>
        <a:xfrm>
          <a:off x="1437631" y="1556410"/>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90000"/>
            </a:lnSpc>
            <a:spcBef>
              <a:spcPct val="0"/>
            </a:spcBef>
            <a:spcAft>
              <a:spcPct val="35000"/>
            </a:spcAft>
            <a:buNone/>
          </a:pPr>
          <a:r>
            <a:rPr lang="en-US" sz="2200" kern="1200"/>
            <a:t>Can we terminate an employee who has recently engaged in protected activity but then violates a policy? </a:t>
          </a:r>
        </a:p>
      </dsp:txBody>
      <dsp:txXfrm>
        <a:off x="1437631" y="1556410"/>
        <a:ext cx="4732020" cy="1244702"/>
      </dsp:txXfrm>
    </dsp:sp>
    <dsp:sp modelId="{157E9DD6-1508-47DB-8168-F5E2F2E91A2D}">
      <dsp:nvSpPr>
        <dsp:cNvPr id="0" name=""/>
        <dsp:cNvSpPr/>
      </dsp:nvSpPr>
      <dsp:spPr>
        <a:xfrm>
          <a:off x="6169651" y="1556410"/>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a:t>Carter v. Fred Meyer Jewelers, Inc., 2019 US Dist LEXIS 117870</a:t>
          </a:r>
        </a:p>
      </dsp:txBody>
      <dsp:txXfrm>
        <a:off x="6169651" y="1556410"/>
        <a:ext cx="4345948" cy="1244702"/>
      </dsp:txXfrm>
    </dsp:sp>
    <dsp:sp modelId="{EE0783D3-046F-450F-B2B5-15AD03B2BED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80CED-B9A0-4E92-8C4F-391E69AD7D9B}">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40106-294C-4098-9511-2FB47E8386B3}">
      <dsp:nvSpPr>
        <dsp:cNvPr id="0" name=""/>
        <dsp:cNvSpPr/>
      </dsp:nvSpPr>
      <dsp:spPr>
        <a:xfrm>
          <a:off x="1437631" y="3112289"/>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90000"/>
            </a:lnSpc>
            <a:spcBef>
              <a:spcPct val="0"/>
            </a:spcBef>
            <a:spcAft>
              <a:spcPct val="35000"/>
            </a:spcAft>
            <a:buNone/>
          </a:pPr>
          <a:r>
            <a:rPr lang="en-US" sz="2200" kern="1200"/>
            <a:t>What if we are legitimately concerned about disruption when someone complains without evidence? </a:t>
          </a:r>
        </a:p>
      </dsp:txBody>
      <dsp:txXfrm>
        <a:off x="1437631" y="3112289"/>
        <a:ext cx="4732020" cy="1244702"/>
      </dsp:txXfrm>
    </dsp:sp>
    <dsp:sp modelId="{B9B5499A-7A71-4A49-AFC3-4453ABE44D94}">
      <dsp:nvSpPr>
        <dsp:cNvPr id="0" name=""/>
        <dsp:cNvSpPr/>
      </dsp:nvSpPr>
      <dsp:spPr>
        <a:xfrm>
          <a:off x="6169651" y="3112289"/>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a:t>Rollins vs. McMinnville Sch. Dist., 2021 US Dist, LEXIS 229068</a:t>
          </a:r>
        </a:p>
      </dsp:txBody>
      <dsp:txXfrm>
        <a:off x="6169651" y="3112289"/>
        <a:ext cx="4345948" cy="1244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8D4E1-694B-450C-A467-29CA9D83654B}">
      <dsp:nvSpPr>
        <dsp:cNvPr id="0" name=""/>
        <dsp:cNvSpPr/>
      </dsp:nvSpPr>
      <dsp:spPr>
        <a:xfrm>
          <a:off x="0" y="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B9151-366C-4EDD-9786-58EE440BCBA1}">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Do not avoid the complaining employee</a:t>
          </a:r>
        </a:p>
      </dsp:txBody>
      <dsp:txXfrm>
        <a:off x="0" y="0"/>
        <a:ext cx="6900512" cy="2768070"/>
      </dsp:txXfrm>
    </dsp:sp>
    <dsp:sp modelId="{C79BCA92-4371-4EF0-A311-60AA182FDA7E}">
      <dsp:nvSpPr>
        <dsp:cNvPr id="0" name=""/>
        <dsp:cNvSpPr/>
      </dsp:nvSpPr>
      <dsp:spPr>
        <a:xfrm>
          <a:off x="0" y="276807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DC2BE-4FC7-480E-A4CA-D56E1C8C145D}">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a:t>Treat employees the same</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31B2B15-0D24-4969-A5E6-58998E8B5F01}" type="datetimeFigureOut">
              <a:rPr lang="en-US" smtClean="0"/>
              <a:t>9/18/2023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A5021D2-485B-4E71-8C43-F82858A6624F}" type="slidenum">
              <a:rPr lang="en-US" smtClean="0"/>
              <a:t>‹#›</a:t>
            </a:fld>
            <a:endParaRPr lang="en-US"/>
          </a:p>
        </p:txBody>
      </p:sp>
    </p:spTree>
    <p:extLst>
      <p:ext uri="{BB962C8B-B14F-4D97-AF65-F5344CB8AC3E}">
        <p14:creationId xmlns:p14="http://schemas.microsoft.com/office/powerpoint/2010/main" val="143434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1</a:t>
            </a:fld>
            <a:endParaRPr lang="en-US" dirty="0"/>
          </a:p>
        </p:txBody>
      </p:sp>
    </p:spTree>
    <p:extLst>
      <p:ext uri="{BB962C8B-B14F-4D97-AF65-F5344CB8AC3E}">
        <p14:creationId xmlns:p14="http://schemas.microsoft.com/office/powerpoint/2010/main" val="47449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Typically, something more than petty slights or lack of good manners.</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13</a:t>
            </a:fld>
            <a:endParaRPr lang="en-US"/>
          </a:p>
        </p:txBody>
      </p:sp>
    </p:spTree>
    <p:extLst>
      <p:ext uri="{BB962C8B-B14F-4D97-AF65-F5344CB8AC3E}">
        <p14:creationId xmlns:p14="http://schemas.microsoft.com/office/powerpoint/2010/main" val="32966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5021D2-485B-4E71-8C43-F82858A6624F}" type="slidenum">
              <a:rPr lang="en-US" smtClean="0"/>
              <a:t>14</a:t>
            </a:fld>
            <a:endParaRPr lang="en-US"/>
          </a:p>
        </p:txBody>
      </p:sp>
    </p:spTree>
    <p:extLst>
      <p:ext uri="{BB962C8B-B14F-4D97-AF65-F5344CB8AC3E}">
        <p14:creationId xmlns:p14="http://schemas.microsoft.com/office/powerpoint/2010/main" val="350165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5021D2-485B-4E71-8C43-F82858A6624F}" type="slidenum">
              <a:rPr lang="en-US" smtClean="0"/>
              <a:t>15</a:t>
            </a:fld>
            <a:endParaRPr lang="en-US"/>
          </a:p>
        </p:txBody>
      </p:sp>
    </p:spTree>
    <p:extLst>
      <p:ext uri="{BB962C8B-B14F-4D97-AF65-F5344CB8AC3E}">
        <p14:creationId xmlns:p14="http://schemas.microsoft.com/office/powerpoint/2010/main" val="363407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Dew Chief of Police for City of Scappoose Hired in 1998</a:t>
            </a:r>
            <a:endParaRPr lang="en-US" sz="1800" dirty="0">
              <a:effectLst/>
              <a:latin typeface="Arial" panose="020B0604020202020204" pitchFamily="34" charset="0"/>
            </a:endParaRPr>
          </a:p>
          <a:p>
            <a:r>
              <a:rPr lang="en-US" sz="1800" dirty="0">
                <a:effectLst/>
                <a:latin typeface="Calibri" panose="020F0502020204030204" pitchFamily="34" charset="0"/>
              </a:rPr>
              <a:t>Reported to City Manager who reported to City Council</a:t>
            </a:r>
            <a:endParaRPr lang="en-US" sz="1800" dirty="0">
              <a:effectLst/>
              <a:latin typeface="Arial" panose="020B0604020202020204" pitchFamily="34" charset="0"/>
            </a:endParaRPr>
          </a:p>
          <a:p>
            <a:r>
              <a:rPr lang="en-US" sz="1800" dirty="0">
                <a:effectLst/>
                <a:latin typeface="Calibri" panose="020F0502020204030204" pitchFamily="34" charset="0"/>
              </a:rPr>
              <a:t>One of City Councilors was a criminal defense attorney</a:t>
            </a:r>
            <a:endParaRPr lang="en-US" sz="1800" dirty="0">
              <a:effectLst/>
              <a:latin typeface="Arial" panose="020B0604020202020204" pitchFamily="34" charset="0"/>
            </a:endParaRPr>
          </a:p>
          <a:p>
            <a:r>
              <a:rPr lang="en-US" sz="1800" dirty="0">
                <a:effectLst/>
                <a:latin typeface="Calibri" panose="020F0502020204030204" pitchFamily="34" charset="0"/>
              </a:rPr>
              <a:t>Dew said City Councilor would try to get her to dismiss charges against his clients and she would refuse.</a:t>
            </a:r>
            <a:endParaRPr lang="en-US" sz="1800" dirty="0">
              <a:effectLst/>
              <a:latin typeface="Arial" panose="020B0604020202020204" pitchFamily="34" charset="0"/>
            </a:endParaRPr>
          </a:p>
          <a:p>
            <a:r>
              <a:rPr lang="en-US" sz="1800" dirty="0">
                <a:effectLst/>
                <a:latin typeface="Calibri" panose="020F0502020204030204" pitchFamily="34" charset="0"/>
              </a:rPr>
              <a:t>Dew filed a bar complaint and OGEC complaint against him.</a:t>
            </a:r>
            <a:endParaRPr lang="en-US" sz="1800" dirty="0">
              <a:effectLst/>
              <a:latin typeface="Arial" panose="020B0604020202020204" pitchFamily="34" charset="0"/>
            </a:endParaRPr>
          </a:p>
          <a:p>
            <a:r>
              <a:rPr lang="en-US" sz="1800" dirty="0">
                <a:effectLst/>
                <a:latin typeface="Calibri" panose="020F0502020204030204" pitchFamily="34" charset="0"/>
              </a:rPr>
              <a:t>City Councilor censured by City Council. </a:t>
            </a:r>
            <a:endParaRPr lang="en-US" sz="1800" dirty="0">
              <a:effectLst/>
              <a:latin typeface="Arial" panose="020B0604020202020204" pitchFamily="34" charset="0"/>
            </a:endParaRPr>
          </a:p>
          <a:p>
            <a:r>
              <a:rPr lang="en-US" sz="1800" dirty="0">
                <a:effectLst/>
                <a:latin typeface="Calibri" panose="020F0502020204030204" pitchFamily="34" charset="0"/>
              </a:rPr>
              <a:t>Dew went to local high school, answering anonymous questions “why are the police so corrupt?” “Who has the ‘balls’ to come forward?”</a:t>
            </a:r>
            <a:endParaRPr lang="en-US" sz="1800" dirty="0">
              <a:effectLst/>
              <a:latin typeface="Arial" panose="020B0604020202020204" pitchFamily="34" charset="0"/>
            </a:endParaRPr>
          </a:p>
          <a:p>
            <a:r>
              <a:rPr lang="en-US" sz="1800" dirty="0">
                <a:effectLst/>
                <a:latin typeface="Calibri" panose="020F0502020204030204" pitchFamily="34" charset="0"/>
              </a:rPr>
              <a:t>Later apologized, but parent/community members upset by Dew’s language with the high school students.</a:t>
            </a:r>
            <a:endParaRPr lang="en-US" sz="1800" dirty="0">
              <a:effectLst/>
              <a:latin typeface="Arial" panose="020B0604020202020204" pitchFamily="34" charset="0"/>
            </a:endParaRPr>
          </a:p>
          <a:p>
            <a:r>
              <a:rPr lang="en-US" sz="1800" dirty="0">
                <a:effectLst/>
                <a:latin typeface="Calibri" panose="020F0502020204030204" pitchFamily="34" charset="0"/>
              </a:rPr>
              <a:t>City Manager met with Dew and told her that her career was over and told her she could resign or be fired.</a:t>
            </a:r>
            <a:endParaRPr lang="en-US" sz="1800" dirty="0">
              <a:effectLst/>
              <a:latin typeface="Arial" panose="020B0604020202020204" pitchFamily="34" charset="0"/>
            </a:endParaRPr>
          </a:p>
          <a:p>
            <a:r>
              <a:rPr lang="en-US" sz="1800" dirty="0">
                <a:effectLst/>
                <a:latin typeface="Calibri" panose="020F0502020204030204" pitchFamily="34" charset="0"/>
              </a:rPr>
              <a:t>Dew said she would not resign and as she left office picked up and threw a chair.</a:t>
            </a:r>
            <a:endParaRPr lang="en-US" sz="1800" dirty="0">
              <a:effectLst/>
              <a:latin typeface="Arial" panose="020B0604020202020204" pitchFamily="34" charset="0"/>
            </a:endParaRPr>
          </a:p>
          <a:p>
            <a:r>
              <a:rPr lang="en-US" sz="1800" dirty="0">
                <a:effectLst/>
                <a:latin typeface="Calibri" panose="020F0502020204030204" pitchFamily="34" charset="0"/>
              </a:rPr>
              <a:t>City Manager called board members re terminating Dew.</a:t>
            </a:r>
            <a:endParaRPr lang="en-US" sz="1800" dirty="0">
              <a:effectLst/>
              <a:latin typeface="Arial" panose="020B0604020202020204" pitchFamily="34" charset="0"/>
            </a:endParaRPr>
          </a:p>
          <a:p>
            <a:r>
              <a:rPr lang="en-US" sz="1800" dirty="0">
                <a:effectLst/>
                <a:latin typeface="Calibri" panose="020F0502020204030204" pitchFamily="34" charset="0"/>
              </a:rPr>
              <a:t>City Manager then terminated Dew for the chair throwing incident. </a:t>
            </a:r>
            <a:endParaRPr lang="en-US" sz="1800" dirty="0">
              <a:effectLst/>
              <a:latin typeface="Arial" panose="020B0604020202020204" pitchFamily="34" charset="0"/>
            </a:endParaRPr>
          </a:p>
          <a:p>
            <a:r>
              <a:rPr lang="en-US" sz="1800" dirty="0">
                <a:effectLst/>
                <a:latin typeface="Calibri" panose="020F0502020204030204" pitchFamily="34" charset="0"/>
              </a:rPr>
              <a:t>Filed a number of claims including Free speech retaliation. She alleged she was terminated because of her complaints against the City Council member.</a:t>
            </a:r>
            <a:endParaRPr lang="en-US" sz="1800" dirty="0">
              <a:effectLst/>
              <a:latin typeface="Arial" panose="020B0604020202020204" pitchFamily="34" charset="0"/>
            </a:endParaRPr>
          </a:p>
          <a:p>
            <a:r>
              <a:rPr lang="en-US" sz="1800" dirty="0">
                <a:effectLst/>
                <a:latin typeface="Calibri" panose="020F0502020204030204" pitchFamily="34" charset="0"/>
              </a:rPr>
              <a:t>City said no, those complaints were filed two years ago, you were terminated for throwing a chair.</a:t>
            </a:r>
            <a:endParaRPr lang="en-US" sz="1800" dirty="0">
              <a:effectLst/>
              <a:latin typeface="Arial" panose="020B0604020202020204" pitchFamily="34" charset="0"/>
            </a:endParaRPr>
          </a:p>
          <a:p>
            <a:r>
              <a:rPr lang="en-US" sz="1800" dirty="0">
                <a:effectLst/>
                <a:latin typeface="Calibri" panose="020F0502020204030204" pitchFamily="34" charset="0"/>
              </a:rPr>
              <a:t>Oregon Court of Appeals held that because City Manager had told her prior to throwing the chair that her career was over and that she could resign and be terminated and because he talked to the city council members before terminating her employment, a reasonable person could conclude that she was terminated for her complaints in violation of the First Amendment.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17</a:t>
            </a:fld>
            <a:endParaRPr lang="en-US"/>
          </a:p>
        </p:txBody>
      </p:sp>
    </p:spTree>
    <p:extLst>
      <p:ext uri="{BB962C8B-B14F-4D97-AF65-F5344CB8AC3E}">
        <p14:creationId xmlns:p14="http://schemas.microsoft.com/office/powerpoint/2010/main" val="267337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Davis hired in 1993 as a Maintenance Helper—Journeyman Mechanic—Assistant Manager—Laid Off—Bumped back into Journeyman Mechanic position</a:t>
            </a:r>
            <a:endParaRPr lang="en-US" sz="1800" dirty="0">
              <a:effectLst/>
              <a:latin typeface="Arial" panose="020B0604020202020204" pitchFamily="34" charset="0"/>
            </a:endParaRPr>
          </a:p>
          <a:p>
            <a:r>
              <a:rPr lang="en-US" sz="1800" dirty="0">
                <a:effectLst/>
                <a:latin typeface="Calibri" panose="020F0502020204030204" pitchFamily="34" charset="0"/>
              </a:rPr>
              <a:t>A month after laid off and reassigned as journeyman mechanic, Davis suffered an on-the-job injury on August 13, 2009.</a:t>
            </a:r>
            <a:endParaRPr lang="en-US" sz="1800" dirty="0">
              <a:effectLst/>
              <a:latin typeface="Arial" panose="020B0604020202020204" pitchFamily="34" charset="0"/>
            </a:endParaRPr>
          </a:p>
          <a:p>
            <a:r>
              <a:rPr lang="en-US" sz="1800" dirty="0">
                <a:effectLst/>
                <a:latin typeface="Calibri" panose="020F0502020204030204" pitchFamily="34" charset="0"/>
              </a:rPr>
              <a:t>Two weeks later she was released to modified duty with restrictions on August 25, 2009. </a:t>
            </a:r>
            <a:endParaRPr lang="en-US" sz="1800" dirty="0">
              <a:effectLst/>
              <a:latin typeface="Arial" panose="020B0604020202020204" pitchFamily="34" charset="0"/>
            </a:endParaRPr>
          </a:p>
          <a:p>
            <a:r>
              <a:rPr lang="en-US" sz="1800" dirty="0">
                <a:effectLst/>
                <a:latin typeface="Calibri" panose="020F0502020204030204" pitchFamily="34" charset="0"/>
              </a:rPr>
              <a:t>Comp claim denied on November 9, 2009. As of September 8, 2014 when workers’ comp retaliation claim decided, the comp appeal process still ongoing. </a:t>
            </a:r>
            <a:endParaRPr lang="en-US" sz="1800" dirty="0">
              <a:effectLst/>
              <a:latin typeface="Arial" panose="020B0604020202020204" pitchFamily="34" charset="0"/>
            </a:endParaRPr>
          </a:p>
          <a:p>
            <a:r>
              <a:rPr lang="en-US" sz="1800" dirty="0">
                <a:effectLst/>
                <a:latin typeface="Calibri" panose="020F0502020204030204" pitchFamily="34" charset="0"/>
              </a:rPr>
              <a:t>Missed a lot of work due to injuries she alleged she suffered on the job.</a:t>
            </a:r>
            <a:endParaRPr lang="en-US" sz="1800" dirty="0">
              <a:effectLst/>
              <a:latin typeface="Arial" panose="020B0604020202020204" pitchFamily="34" charset="0"/>
            </a:endParaRPr>
          </a:p>
          <a:p>
            <a:r>
              <a:rPr lang="en-US" sz="1800" dirty="0" err="1">
                <a:effectLst/>
                <a:latin typeface="Calibri" panose="020F0502020204030204" pitchFamily="34" charset="0"/>
              </a:rPr>
              <a:t>Trimet</a:t>
            </a:r>
            <a:r>
              <a:rPr lang="en-US" sz="1800" dirty="0">
                <a:effectLst/>
                <a:latin typeface="Calibri" panose="020F0502020204030204" pitchFamily="34" charset="0"/>
              </a:rPr>
              <a:t> sent numerous warnings regarding her attendance.</a:t>
            </a:r>
            <a:endParaRPr lang="en-US" sz="1800" dirty="0">
              <a:effectLst/>
              <a:latin typeface="Arial" panose="020B0604020202020204" pitchFamily="34" charset="0"/>
            </a:endParaRPr>
          </a:p>
          <a:p>
            <a:r>
              <a:rPr lang="en-US" sz="1800" dirty="0">
                <a:effectLst/>
                <a:latin typeface="Calibri" panose="020F0502020204030204" pitchFamily="34" charset="0"/>
              </a:rPr>
              <a:t>Applied for promotions repeatedly and never received one.</a:t>
            </a:r>
            <a:endParaRPr lang="en-US" sz="1800" dirty="0">
              <a:effectLst/>
              <a:latin typeface="Arial" panose="020B0604020202020204" pitchFamily="34" charset="0"/>
            </a:endParaRPr>
          </a:p>
          <a:p>
            <a:r>
              <a:rPr lang="en-US" sz="1800" dirty="0">
                <a:effectLst/>
                <a:latin typeface="Calibri" panose="020F0502020204030204" pitchFamily="34" charset="0"/>
              </a:rPr>
              <a:t>Applied for permanent disability and it was accepted. </a:t>
            </a:r>
            <a:endParaRPr lang="en-US" sz="1800" dirty="0">
              <a:effectLst/>
              <a:latin typeface="Arial" panose="020B0604020202020204" pitchFamily="34" charset="0"/>
            </a:endParaRPr>
          </a:p>
          <a:p>
            <a:r>
              <a:rPr lang="en-US" sz="1800" dirty="0">
                <a:effectLst/>
                <a:latin typeface="Calibri" panose="020F0502020204030204" pitchFamily="34" charset="0"/>
              </a:rPr>
              <a:t>Filed a lawsuit against </a:t>
            </a:r>
            <a:r>
              <a:rPr lang="en-US" sz="1800" dirty="0" err="1">
                <a:effectLst/>
                <a:latin typeface="Calibri" panose="020F0502020204030204" pitchFamily="34" charset="0"/>
              </a:rPr>
              <a:t>Trimet</a:t>
            </a:r>
            <a:r>
              <a:rPr lang="en-US" sz="1800" dirty="0">
                <a:effectLst/>
                <a:latin typeface="Calibri" panose="020F0502020204030204" pitchFamily="34" charset="0"/>
              </a:rPr>
              <a:t> asserting that the letters to her about her attendance were retaliatory and that she did not receive promotions because of her workers’ comp claim.</a:t>
            </a:r>
            <a:endParaRPr lang="en-US" sz="1800" dirty="0">
              <a:effectLst/>
              <a:latin typeface="Arial" panose="020B0604020202020204" pitchFamily="34" charset="0"/>
            </a:endParaRPr>
          </a:p>
          <a:p>
            <a:r>
              <a:rPr lang="en-US" sz="1800" dirty="0">
                <a:effectLst/>
                <a:latin typeface="Calibri" panose="020F0502020204030204" pitchFamily="34" charset="0"/>
              </a:rPr>
              <a:t>In the hiring process, </a:t>
            </a:r>
            <a:r>
              <a:rPr lang="en-US" sz="1800" dirty="0" err="1">
                <a:effectLst/>
                <a:latin typeface="Calibri" panose="020F0502020204030204" pitchFamily="34" charset="0"/>
              </a:rPr>
              <a:t>Trimet</a:t>
            </a:r>
            <a:r>
              <a:rPr lang="en-US" sz="1800" dirty="0">
                <a:effectLst/>
                <a:latin typeface="Calibri" panose="020F0502020204030204" pitchFamily="34" charset="0"/>
              </a:rPr>
              <a:t> rated internal applicants on their attendance. Davis had been given 0 points in this category due to her absences. It was unclear from the records whether she received the 0 score based on absences related to the comp claim or not.</a:t>
            </a:r>
            <a:endParaRPr lang="en-US" sz="1800" dirty="0">
              <a:effectLst/>
              <a:latin typeface="Arial" panose="020B0604020202020204" pitchFamily="34" charset="0"/>
            </a:endParaRPr>
          </a:p>
          <a:p>
            <a:r>
              <a:rPr lang="en-US" sz="1800" dirty="0">
                <a:effectLst/>
                <a:latin typeface="Calibri" panose="020F0502020204030204" pitchFamily="34" charset="0"/>
              </a:rPr>
              <a:t>Court held that letters to Davis re absences were not retaliatory because those letter did not impact the terms and conditions of her work.</a:t>
            </a:r>
            <a:endParaRPr lang="en-US" sz="1800" dirty="0">
              <a:effectLst/>
              <a:latin typeface="Arial" panose="020B0604020202020204" pitchFamily="34" charset="0"/>
            </a:endParaRPr>
          </a:p>
          <a:p>
            <a:r>
              <a:rPr lang="en-US" sz="1800" dirty="0">
                <a:effectLst/>
                <a:latin typeface="Calibri" panose="020F0502020204030204" pitchFamily="34" charset="0"/>
              </a:rPr>
              <a:t>Court held that there was enough evidence for a reasonable person to find that a substantial factor for why she was not promoted was because of her comp claim due to the fact </a:t>
            </a:r>
            <a:r>
              <a:rPr lang="en-US" sz="1800" dirty="0" err="1">
                <a:effectLst/>
                <a:latin typeface="Calibri" panose="020F0502020204030204" pitchFamily="34" charset="0"/>
              </a:rPr>
              <a:t>Trimet</a:t>
            </a:r>
            <a:r>
              <a:rPr lang="en-US" sz="1800" dirty="0">
                <a:effectLst/>
                <a:latin typeface="Calibri" panose="020F0502020204030204" pitchFamily="34" charset="0"/>
              </a:rPr>
              <a:t> potentially considered protected absences in deciding not to promote her.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18</a:t>
            </a:fld>
            <a:endParaRPr lang="en-US"/>
          </a:p>
        </p:txBody>
      </p:sp>
    </p:spTree>
    <p:extLst>
      <p:ext uri="{BB962C8B-B14F-4D97-AF65-F5344CB8AC3E}">
        <p14:creationId xmlns:p14="http://schemas.microsoft.com/office/powerpoint/2010/main" val="44065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19</a:t>
            </a:fld>
            <a:endParaRPr lang="en-US"/>
          </a:p>
        </p:txBody>
      </p:sp>
    </p:spTree>
    <p:extLst>
      <p:ext uri="{BB962C8B-B14F-4D97-AF65-F5344CB8AC3E}">
        <p14:creationId xmlns:p14="http://schemas.microsoft.com/office/powerpoint/2010/main" val="118711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buFont typeface="Arial" panose="020B0604020202020204" pitchFamily="34" charset="0"/>
              <a:buChar char="•"/>
            </a:pPr>
            <a:r>
              <a:rPr lang="en-US" sz="2200" b="0" dirty="0"/>
              <a:t>Harper’s job duties included investigating discrimination complaints. She substantiated some of them. </a:t>
            </a:r>
          </a:p>
          <a:p>
            <a:pPr indent="-228600">
              <a:buFont typeface="Arial" panose="020B0604020202020204" pitchFamily="34" charset="0"/>
              <a:buChar char="•"/>
            </a:pPr>
            <a:r>
              <a:rPr lang="en-US" sz="2200" b="0" dirty="0"/>
              <a:t>Harper alleged her supervisors began retaliating against her and terminated her because of this. </a:t>
            </a:r>
          </a:p>
          <a:p>
            <a:pPr lvl="1" indent="-228600">
              <a:buFont typeface="Arial" panose="020B0604020202020204" pitchFamily="34" charset="0"/>
              <a:buChar char="•"/>
            </a:pPr>
            <a:r>
              <a:rPr lang="en-US" sz="1800" b="0" dirty="0"/>
              <a:t>Excluded from meetings she had previously attended </a:t>
            </a:r>
          </a:p>
          <a:p>
            <a:pPr lvl="1" indent="-228600">
              <a:buFont typeface="Arial" panose="020B0604020202020204" pitchFamily="34" charset="0"/>
              <a:buChar char="•"/>
            </a:pPr>
            <a:r>
              <a:rPr lang="en-US" sz="1800" b="0" dirty="0"/>
              <a:t>Job duties reassigned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20</a:t>
            </a:fld>
            <a:endParaRPr lang="en-US"/>
          </a:p>
        </p:txBody>
      </p:sp>
    </p:spTree>
    <p:extLst>
      <p:ext uri="{BB962C8B-B14F-4D97-AF65-F5344CB8AC3E}">
        <p14:creationId xmlns:p14="http://schemas.microsoft.com/office/powerpoint/2010/main" val="111516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2020: Neves v. Univ of Oregon - $170,000 – </a:t>
            </a:r>
            <a:r>
              <a:rPr lang="en-US" dirty="0" err="1"/>
              <a:t>Pltf</a:t>
            </a:r>
            <a:r>
              <a:rPr lang="en-US" dirty="0"/>
              <a:t> was building cottages for OYA when he discovered that he was working in buildings with asbestos without any abatement. He opposed the unlawful practice the day he discovered and was immediately put on admin leave. He was told he was put on admin leave for something else. Was on leave for 5 months. One month in, </a:t>
            </a:r>
            <a:r>
              <a:rPr lang="en-US" dirty="0" err="1"/>
              <a:t>pltf</a:t>
            </a:r>
            <a:r>
              <a:rPr lang="en-US" dirty="0"/>
              <a:t> made an anonymous report to OSHA. OSHA did find some violations. During leave, supervisor called and asked </a:t>
            </a:r>
            <a:r>
              <a:rPr lang="en-US" dirty="0" err="1"/>
              <a:t>Pltf</a:t>
            </a:r>
            <a:r>
              <a:rPr lang="en-US" dirty="0"/>
              <a:t> why he made the report and threatened his job. </a:t>
            </a:r>
            <a:r>
              <a:rPr lang="en-US" dirty="0" err="1"/>
              <a:t>Pltf</a:t>
            </a:r>
            <a:r>
              <a:rPr lang="en-US" dirty="0"/>
              <a:t> reported threats to HR. </a:t>
            </a:r>
            <a:r>
              <a:rPr lang="en-US" dirty="0" err="1"/>
              <a:t>Pltf</a:t>
            </a:r>
            <a:r>
              <a:rPr lang="en-US" dirty="0"/>
              <a:t> was terminated one month later. </a:t>
            </a:r>
          </a:p>
          <a:p>
            <a:endParaRPr lang="en-US" dirty="0"/>
          </a:p>
          <a:p>
            <a:r>
              <a:rPr lang="en-US" dirty="0"/>
              <a:t>January 2023: McLaughlin v. Wilson – </a:t>
            </a:r>
            <a:r>
              <a:rPr lang="en-US" dirty="0" err="1"/>
              <a:t>Pltf</a:t>
            </a:r>
            <a:r>
              <a:rPr lang="en-US" dirty="0"/>
              <a:t> brought an action against Kenneth Wilson, MD (a coworker) after they both left the job because Dr. Wilson made disparaging comments about her after they both left the job. McLaughlin alleged defamation, IIED and retaliation under ORS 659A.030(1)(f) which says it is an unlawful emp practice for “any person to…discriminate against any other person” because they have made a complaint under employment laws. Dr. Wilson said it did not apply to him because he was not an employer and it related to events outside the workplace. </a:t>
            </a:r>
            <a:r>
              <a:rPr lang="en-US" dirty="0" err="1"/>
              <a:t>McLaughli</a:t>
            </a:r>
            <a:r>
              <a:rPr lang="en-US" dirty="0"/>
              <a:t> got $15K on the defamation claim. The court initially dismissed the retaliation claim but after it went all the way up to the Oregon Sup Ct, there was a second trial and a jury awarded McLaughlin $50K for retaliation. </a:t>
            </a:r>
          </a:p>
          <a:p>
            <a:endParaRPr lang="en-US" dirty="0"/>
          </a:p>
          <a:p>
            <a:r>
              <a:rPr lang="en-US" dirty="0"/>
              <a:t>June 2023: Raney-</a:t>
            </a:r>
            <a:r>
              <a:rPr lang="en-US" dirty="0" err="1"/>
              <a:t>Eatherly</a:t>
            </a:r>
            <a:r>
              <a:rPr lang="en-US" dirty="0"/>
              <a:t> &amp; Nowak v. State of Oregon - $2,417,523 – </a:t>
            </a:r>
            <a:r>
              <a:rPr lang="en-US" dirty="0" err="1"/>
              <a:t>Pltfs</a:t>
            </a:r>
            <a:r>
              <a:rPr lang="en-US" dirty="0"/>
              <a:t> alleged that they reported violations in Oct 2019 and April 2020 of law about false and misleading info presented to the Legislature during Oregon DOC budget presentation, that the department’s planned use of federal grant funds would be a misuse, and violations of state and agency policies. Alleged that their positions were reclassified and salaries were cut because of the reports. One of the plaintiffs objected in April 2020 that the salary cut violated agency and state policies. Shortly after, they were both selected for layoff, </a:t>
            </a:r>
          </a:p>
        </p:txBody>
      </p:sp>
      <p:sp>
        <p:nvSpPr>
          <p:cNvPr id="4" name="Slide Number Placeholder 3"/>
          <p:cNvSpPr>
            <a:spLocks noGrp="1"/>
          </p:cNvSpPr>
          <p:nvPr>
            <p:ph type="sldNum" sz="quarter" idx="5"/>
          </p:nvPr>
        </p:nvSpPr>
        <p:spPr/>
        <p:txBody>
          <a:bodyPr/>
          <a:lstStyle/>
          <a:p>
            <a:fld id="{DA5021D2-485B-4E71-8C43-F82858A6624F}" type="slidenum">
              <a:rPr lang="en-US" smtClean="0"/>
              <a:t>22</a:t>
            </a:fld>
            <a:endParaRPr lang="en-US"/>
          </a:p>
        </p:txBody>
      </p:sp>
    </p:spTree>
    <p:extLst>
      <p:ext uri="{BB962C8B-B14F-4D97-AF65-F5344CB8AC3E}">
        <p14:creationId xmlns:p14="http://schemas.microsoft.com/office/powerpoint/2010/main" val="3443144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Employers should have robust policies prohibiting retaliation, and when an employee engages in a complaint process or procedures, this retaliation policy should be reiterated to them and to anyone participating in the investigation process in writing.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24</a:t>
            </a:fld>
            <a:endParaRPr lang="en-US"/>
          </a:p>
        </p:txBody>
      </p:sp>
    </p:spTree>
    <p:extLst>
      <p:ext uri="{BB962C8B-B14F-4D97-AF65-F5344CB8AC3E}">
        <p14:creationId xmlns:p14="http://schemas.microsoft.com/office/powerpoint/2010/main" val="1831011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5021D2-485B-4E71-8C43-F82858A6624F}" type="slidenum">
              <a:rPr lang="en-US" smtClean="0"/>
              <a:t>25</a:t>
            </a:fld>
            <a:endParaRPr lang="en-US"/>
          </a:p>
        </p:txBody>
      </p:sp>
    </p:spTree>
    <p:extLst>
      <p:ext uri="{BB962C8B-B14F-4D97-AF65-F5344CB8AC3E}">
        <p14:creationId xmlns:p14="http://schemas.microsoft.com/office/powerpoint/2010/main" val="126041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33D8E-40B1-4C2C-98F8-C85B8AA77E9C}" type="slidenum">
              <a:rPr lang="en-US" smtClean="0"/>
              <a:t>2</a:t>
            </a:fld>
            <a:endParaRPr lang="en-US" dirty="0"/>
          </a:p>
        </p:txBody>
      </p:sp>
    </p:spTree>
    <p:extLst>
      <p:ext uri="{BB962C8B-B14F-4D97-AF65-F5344CB8AC3E}">
        <p14:creationId xmlns:p14="http://schemas.microsoft.com/office/powerpoint/2010/main" val="141332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Supervisors (including superintendents, principals, assistant principals, and HR staff) should be trained to recognize protected activity and respond appropriately.  Direct individuals with complaints to complaint procedures, and have individuals who inquire about protected leaves or accommodations be directed to HR or business officials who are trained to handle such requests.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26</a:t>
            </a:fld>
            <a:endParaRPr lang="en-US"/>
          </a:p>
        </p:txBody>
      </p:sp>
    </p:spTree>
    <p:extLst>
      <p:ext uri="{BB962C8B-B14F-4D97-AF65-F5344CB8AC3E}">
        <p14:creationId xmlns:p14="http://schemas.microsoft.com/office/powerpoint/2010/main" val="353451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information about the protected activity on a strictly “need to know” basis.  For example, if an employee inquiries about the availability of OFLA leave to HR, that information does not need to be shared with an immediate supervisor. Or, if a teacher complains of a possible safety violation in her portable classroom to the superintendent, the identity of the individual who made the complaint does not need to be shared with the principal.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27</a:t>
            </a:fld>
            <a:endParaRPr lang="en-US"/>
          </a:p>
        </p:txBody>
      </p:sp>
    </p:spTree>
    <p:extLst>
      <p:ext uri="{BB962C8B-B14F-4D97-AF65-F5344CB8AC3E}">
        <p14:creationId xmlns:p14="http://schemas.microsoft.com/office/powerpoint/2010/main" val="66913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complaint of retaliation should be treated similarly to any complaint regarding discrimination or harassment. In order to limit situations which may lead to additional retaliation, neutral investigators should be used whenever possible and findings should only be shared with those who are required by policy to receive those findings.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28</a:t>
            </a:fld>
            <a:endParaRPr lang="en-US"/>
          </a:p>
        </p:txBody>
      </p:sp>
    </p:spTree>
    <p:extLst>
      <p:ext uri="{BB962C8B-B14F-4D97-AF65-F5344CB8AC3E}">
        <p14:creationId xmlns:p14="http://schemas.microsoft.com/office/powerpoint/2010/main" val="3834980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 employee makes a complaint about wages, discrimination, or safety issues, it can feel as if it is a personal attack on the managers and supervisors at the school. Develop a thick skin and understand that dealing with these issues is part of being a successful school administrator.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29</a:t>
            </a:fld>
            <a:endParaRPr lang="en-US"/>
          </a:p>
        </p:txBody>
      </p:sp>
    </p:spTree>
    <p:extLst>
      <p:ext uri="{BB962C8B-B14F-4D97-AF65-F5344CB8AC3E}">
        <p14:creationId xmlns:p14="http://schemas.microsoft.com/office/powerpoint/2010/main" val="2354720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Transferring an employee who has alleged sexual harassment against a supervisor may seem like a safe way to prevent future hazardous interactions, but this action may constitute retaliation unless the employee wants to be transferred and the transfer is to a comparable position.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30</a:t>
            </a:fld>
            <a:endParaRPr lang="en-US"/>
          </a:p>
        </p:txBody>
      </p:sp>
    </p:spTree>
    <p:extLst>
      <p:ext uri="{BB962C8B-B14F-4D97-AF65-F5344CB8AC3E}">
        <p14:creationId xmlns:p14="http://schemas.microsoft.com/office/powerpoint/2010/main" val="3636093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supervisor who has been accused of discrimination may want to avoid the complaining employee, but this avoidance may constitute unlawful retaliation. Continue treating this employee the same as other comparable employees, unless directed otherwise by an attorney or HR professional.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31</a:t>
            </a:fld>
            <a:endParaRPr lang="en-US"/>
          </a:p>
        </p:txBody>
      </p:sp>
    </p:spTree>
    <p:extLst>
      <p:ext uri="{BB962C8B-B14F-4D97-AF65-F5344CB8AC3E}">
        <p14:creationId xmlns:p14="http://schemas.microsoft.com/office/powerpoint/2010/main" val="1186244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because an employee has engaged in protected activity does not mean they get a free pass to perform poorly or violate policies.  If disciplinary action or a negative employment evaluation occurs in close proximity to the protected activity, however, the district should be prepared with thorough documentation to show that the action was necessary and not related to the protected activity.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32</a:t>
            </a:fld>
            <a:endParaRPr lang="en-US"/>
          </a:p>
        </p:txBody>
      </p:sp>
    </p:spTree>
    <p:extLst>
      <p:ext uri="{BB962C8B-B14F-4D97-AF65-F5344CB8AC3E}">
        <p14:creationId xmlns:p14="http://schemas.microsoft.com/office/powerpoint/2010/main" val="1403074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divulging confidential information, let the complaining employee know the results of your investigation and what corrective steps you are taking. Make sure the employee knows about the school’s anti-retaliation policy and that he or she must report any suspected incidents of retaliation.</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33</a:t>
            </a:fld>
            <a:endParaRPr lang="en-US"/>
          </a:p>
        </p:txBody>
      </p:sp>
    </p:spTree>
    <p:extLst>
      <p:ext uri="{BB962C8B-B14F-4D97-AF65-F5344CB8AC3E}">
        <p14:creationId xmlns:p14="http://schemas.microsoft.com/office/powerpoint/2010/main" val="78444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with an attorney</a:t>
            </a:r>
          </a:p>
          <a:p>
            <a:r>
              <a:rPr lang="en-US" sz="1200" dirty="0"/>
              <a:t>Carefully consider severance/resignation agreements</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34</a:t>
            </a:fld>
            <a:endParaRPr lang="en-US"/>
          </a:p>
        </p:txBody>
      </p:sp>
    </p:spTree>
    <p:extLst>
      <p:ext uri="{BB962C8B-B14F-4D97-AF65-F5344CB8AC3E}">
        <p14:creationId xmlns:p14="http://schemas.microsoft.com/office/powerpoint/2010/main" val="342990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35</a:t>
            </a:fld>
            <a:endParaRPr lang="en-US" dirty="0"/>
          </a:p>
        </p:txBody>
      </p:sp>
    </p:spTree>
    <p:extLst>
      <p:ext uri="{BB962C8B-B14F-4D97-AF65-F5344CB8AC3E}">
        <p14:creationId xmlns:p14="http://schemas.microsoft.com/office/powerpoint/2010/main" val="286611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6</a:t>
            </a:fld>
            <a:endParaRPr lang="en-US" dirty="0"/>
          </a:p>
        </p:txBody>
      </p:sp>
    </p:spTree>
    <p:extLst>
      <p:ext uri="{BB962C8B-B14F-4D97-AF65-F5344CB8AC3E}">
        <p14:creationId xmlns:p14="http://schemas.microsoft.com/office/powerpoint/2010/main" val="567223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F43451-C9B8-475F-B0F5-4FFBD831D224}" type="slidenum">
              <a:rPr lang="en-US" smtClean="0"/>
              <a:pPr>
                <a:defRPr/>
              </a:pPr>
              <a:t>36</a:t>
            </a:fld>
            <a:endParaRPr lang="en-US" dirty="0"/>
          </a:p>
        </p:txBody>
      </p:sp>
    </p:spTree>
    <p:extLst>
      <p:ext uri="{BB962C8B-B14F-4D97-AF65-F5344CB8AC3E}">
        <p14:creationId xmlns:p14="http://schemas.microsoft.com/office/powerpoint/2010/main" val="417518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Workplace retaliation occurs when an employer takes any adverse employment action against an employee because the employee engaged in a protected activity. </a:t>
            </a:r>
          </a:p>
          <a:p>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7</a:t>
            </a:fld>
            <a:endParaRPr lang="en-US" dirty="0"/>
          </a:p>
        </p:txBody>
      </p:sp>
    </p:spTree>
    <p:extLst>
      <p:ext uri="{BB962C8B-B14F-4D97-AF65-F5344CB8AC3E}">
        <p14:creationId xmlns:p14="http://schemas.microsoft.com/office/powerpoint/2010/main" val="126443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5021D2-485B-4E71-8C43-F82858A6624F}" type="slidenum">
              <a:rPr lang="en-US" smtClean="0"/>
              <a:t>8</a:t>
            </a:fld>
            <a:endParaRPr lang="en-US"/>
          </a:p>
        </p:txBody>
      </p:sp>
    </p:spTree>
    <p:extLst>
      <p:ext uri="{BB962C8B-B14F-4D97-AF65-F5344CB8AC3E}">
        <p14:creationId xmlns:p14="http://schemas.microsoft.com/office/powerpoint/2010/main" val="105707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5021D2-485B-4E71-8C43-F82858A6624F}" type="slidenum">
              <a:rPr lang="en-US" smtClean="0"/>
              <a:t>9</a:t>
            </a:fld>
            <a:endParaRPr lang="en-US"/>
          </a:p>
        </p:txBody>
      </p:sp>
    </p:spTree>
    <p:extLst>
      <p:ext uri="{BB962C8B-B14F-4D97-AF65-F5344CB8AC3E}">
        <p14:creationId xmlns:p14="http://schemas.microsoft.com/office/powerpoint/2010/main" val="149425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means that when an employee exercises his or her right to free speech, the employer cannot retaliate. </a:t>
            </a:r>
          </a:p>
          <a:p>
            <a:endParaRPr lang="en-US" sz="2000" dirty="0"/>
          </a:p>
          <a:p>
            <a:r>
              <a:rPr lang="en-US" sz="2000" dirty="0"/>
              <a:t>In order to be protected by the First Amendment, (1) an employee’s speech must be made “as a citizen on a matter of public concern,” and (2) the agency’s interest in nondisclosure must not outweigh the employee’s interest in freedom of expression.</a:t>
            </a:r>
          </a:p>
        </p:txBody>
      </p:sp>
      <p:sp>
        <p:nvSpPr>
          <p:cNvPr id="4" name="Slide Number Placeholder 3"/>
          <p:cNvSpPr>
            <a:spLocks noGrp="1"/>
          </p:cNvSpPr>
          <p:nvPr>
            <p:ph type="sldNum" sz="quarter" idx="5"/>
          </p:nvPr>
        </p:nvSpPr>
        <p:spPr/>
        <p:txBody>
          <a:bodyPr/>
          <a:lstStyle/>
          <a:p>
            <a:fld id="{DA5021D2-485B-4E71-8C43-F82858A6624F}" type="slidenum">
              <a:rPr lang="en-US" smtClean="0"/>
              <a:t>10</a:t>
            </a:fld>
            <a:endParaRPr lang="en-US"/>
          </a:p>
        </p:txBody>
      </p:sp>
    </p:spTree>
    <p:extLst>
      <p:ext uri="{BB962C8B-B14F-4D97-AF65-F5344CB8AC3E}">
        <p14:creationId xmlns:p14="http://schemas.microsoft.com/office/powerpoint/2010/main" val="39150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federal laws that prohibit discrimination based on race, color sex, religion, national origin, age, disability and genetic information also prohibit retaliation.  There are over forty federal statutes that prohibit retaliation, but the most common seen in the public education context are:</a:t>
            </a:r>
          </a:p>
          <a:p>
            <a:pPr defTabSz="966529">
              <a:defRPr/>
            </a:pPr>
            <a:endParaRPr lang="en-US" i="1" dirty="0"/>
          </a:p>
          <a:p>
            <a:pPr defTabSz="966529">
              <a:defRPr/>
            </a:pPr>
            <a:r>
              <a:rPr lang="en-US" i="1" dirty="0"/>
              <a:t>Title VII of the Civil Rights Act of 1964</a:t>
            </a:r>
            <a:r>
              <a:rPr lang="en-US" dirty="0"/>
              <a:t> - Title VII prohibits an employer from discriminating against any employee or applicant for employment because he or she has (1) opposed any discriminatory employment practice; or (2) made a charge, testified, assisted, or participated in any manner in an investigation, proceeding, or hearing under Title VII. </a:t>
            </a:r>
          </a:p>
          <a:p>
            <a:endParaRPr lang="en-US" dirty="0"/>
          </a:p>
          <a:p>
            <a:r>
              <a:rPr lang="en-US" dirty="0"/>
              <a:t>The Americans with Disabilities Act (ADA) – Protects employees from retaliation because he or she has requested an ADA accommodation or made a complaint of disability discrimination, or assisted or participated in an investigation under the ADA. Proving disability is not a requirement to state a claim for ADA retaliation. </a:t>
            </a:r>
          </a:p>
          <a:p>
            <a:endParaRPr lang="en-US" dirty="0"/>
          </a:p>
          <a:p>
            <a:r>
              <a:rPr lang="en-US" dirty="0"/>
              <a:t>The Family Medical Leave Act (FMLA) - Protects employees from retaliation for applying for, using, making a complaint about, or requesting information regarding family medical leave. </a:t>
            </a:r>
          </a:p>
          <a:p>
            <a:pPr algn="l"/>
            <a:endParaRPr lang="en-US" sz="1800" b="0" i="0" u="none" strike="noStrike" baseline="0" dirty="0">
              <a:solidFill>
                <a:srgbClr val="000000"/>
              </a:solidFill>
              <a:latin typeface="Times New Roman" panose="02020603050405020304" pitchFamily="18" charset="0"/>
            </a:endParaRPr>
          </a:p>
          <a:p>
            <a:pPr algn="l"/>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5021D2-485B-4E71-8C43-F82858A6624F}" type="slidenum">
              <a:rPr lang="en-US" smtClean="0"/>
              <a:t>11</a:t>
            </a:fld>
            <a:endParaRPr lang="en-US"/>
          </a:p>
        </p:txBody>
      </p:sp>
    </p:spTree>
    <p:extLst>
      <p:ext uri="{BB962C8B-B14F-4D97-AF65-F5344CB8AC3E}">
        <p14:creationId xmlns:p14="http://schemas.microsoft.com/office/powerpoint/2010/main" val="340599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Oregon has</a:t>
            </a:r>
            <a:r>
              <a:rPr lang="en-US" sz="2000" baseline="0" dirty="0"/>
              <a:t> many specific statutes that protect certain employment activity. </a:t>
            </a:r>
            <a:endParaRPr lang="en-US" sz="2000" dirty="0"/>
          </a:p>
        </p:txBody>
      </p:sp>
      <p:sp>
        <p:nvSpPr>
          <p:cNvPr id="4" name="Slide Number Placeholder 3"/>
          <p:cNvSpPr>
            <a:spLocks noGrp="1"/>
          </p:cNvSpPr>
          <p:nvPr>
            <p:ph type="sldNum" sz="quarter" idx="5"/>
          </p:nvPr>
        </p:nvSpPr>
        <p:spPr/>
        <p:txBody>
          <a:bodyPr/>
          <a:lstStyle/>
          <a:p>
            <a:fld id="{DA5021D2-485B-4E71-8C43-F82858A6624F}" type="slidenum">
              <a:rPr lang="en-US" smtClean="0"/>
              <a:t>12</a:t>
            </a:fld>
            <a:endParaRPr lang="en-US"/>
          </a:p>
        </p:txBody>
      </p:sp>
    </p:spTree>
    <p:extLst>
      <p:ext uri="{BB962C8B-B14F-4D97-AF65-F5344CB8AC3E}">
        <p14:creationId xmlns:p14="http://schemas.microsoft.com/office/powerpoint/2010/main" val="358043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62310" y="0"/>
            <a:ext cx="11507637" cy="5602736"/>
          </a:xfrm>
        </p:spPr>
        <p:txBody>
          <a:bodyPr/>
          <a:lstStyle>
            <a:lvl1pPr>
              <a:defRPr/>
            </a:lvl1pPr>
          </a:lstStyle>
          <a:p>
            <a:r>
              <a:rPr lang="en-US" dirty="0"/>
              <a:t>Click to add text</a:t>
            </a:r>
          </a:p>
        </p:txBody>
      </p:sp>
    </p:spTree>
    <p:extLst>
      <p:ext uri="{BB962C8B-B14F-4D97-AF65-F5344CB8AC3E}">
        <p14:creationId xmlns:p14="http://schemas.microsoft.com/office/powerpoint/2010/main" val="143435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527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034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188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134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799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26327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8046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9014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30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605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and image">
    <p:spTree>
      <p:nvGrpSpPr>
        <p:cNvPr id="1" name=""/>
        <p:cNvGrpSpPr/>
        <p:nvPr/>
      </p:nvGrpSpPr>
      <p:grpSpPr>
        <a:xfrm>
          <a:off x="0" y="0"/>
          <a:ext cx="0" cy="0"/>
          <a:chOff x="0" y="0"/>
          <a:chExt cx="0" cy="0"/>
        </a:xfrm>
      </p:grpSpPr>
      <p:sp>
        <p:nvSpPr>
          <p:cNvPr id="5" name="Title 6"/>
          <p:cNvSpPr>
            <a:spLocks noGrp="1"/>
          </p:cNvSpPr>
          <p:nvPr>
            <p:ph type="title" hasCustomPrompt="1"/>
          </p:nvPr>
        </p:nvSpPr>
        <p:spPr>
          <a:xfrm>
            <a:off x="1" y="0"/>
            <a:ext cx="12191999" cy="2294626"/>
          </a:xfrm>
        </p:spPr>
        <p:txBody>
          <a:bodyPr/>
          <a:lstStyle>
            <a:lvl1pPr algn="l">
              <a:defRPr sz="7500" b="1" baseline="0">
                <a:effectLst>
                  <a:outerShdw blurRad="38100" dist="38100" dir="2700000" algn="tl">
                    <a:srgbClr val="000000">
                      <a:alpha val="43137"/>
                    </a:srgbClr>
                  </a:outerShdw>
                </a:effectLst>
              </a:defRPr>
            </a:lvl1pPr>
          </a:lstStyle>
          <a:p>
            <a:r>
              <a:rPr lang="en-US" dirty="0"/>
              <a:t>Click to add title</a:t>
            </a:r>
          </a:p>
        </p:txBody>
      </p:sp>
      <p:sp>
        <p:nvSpPr>
          <p:cNvPr id="9" name="Text Placeholder 21"/>
          <p:cNvSpPr>
            <a:spLocks noGrp="1"/>
          </p:cNvSpPr>
          <p:nvPr>
            <p:ph type="body" sz="quarter" idx="10" hasCustomPrompt="1"/>
          </p:nvPr>
        </p:nvSpPr>
        <p:spPr>
          <a:xfrm>
            <a:off x="1" y="2543175"/>
            <a:ext cx="6072995" cy="3641965"/>
          </a:xfrm>
        </p:spPr>
        <p:txBody>
          <a:bodyPr/>
          <a:lstStyle>
            <a:lvl1pPr marL="0" indent="0">
              <a:tabLst/>
              <a:defRPr sz="8800">
                <a:solidFill>
                  <a:schemeClr val="tx2"/>
                </a:solidFill>
              </a:defRPr>
            </a:lvl1pPr>
          </a:lstStyle>
          <a:p>
            <a:pPr lvl="0"/>
            <a:r>
              <a:rPr lang="en-US" dirty="0"/>
              <a:t>Subtitle</a:t>
            </a:r>
          </a:p>
        </p:txBody>
      </p:sp>
      <p:sp>
        <p:nvSpPr>
          <p:cNvPr id="10" name="Picture Placeholder 9"/>
          <p:cNvSpPr>
            <a:spLocks noGrp="1"/>
          </p:cNvSpPr>
          <p:nvPr>
            <p:ph type="pic" sz="quarter" idx="11"/>
          </p:nvPr>
        </p:nvSpPr>
        <p:spPr>
          <a:xfrm>
            <a:off x="6167438" y="2381250"/>
            <a:ext cx="4097337" cy="2457450"/>
          </a:xfrm>
        </p:spPr>
        <p:txBody>
          <a:bodyPr/>
          <a:lstStyle/>
          <a:p>
            <a:r>
              <a:rPr lang="en-US"/>
              <a:t>Click icon to add picture</a:t>
            </a:r>
          </a:p>
        </p:txBody>
      </p:sp>
    </p:spTree>
    <p:extLst>
      <p:ext uri="{BB962C8B-B14F-4D97-AF65-F5344CB8AC3E}">
        <p14:creationId xmlns:p14="http://schemas.microsoft.com/office/powerpoint/2010/main" val="3768102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445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62310" y="0"/>
            <a:ext cx="11507637" cy="5602736"/>
          </a:xfrm>
        </p:spPr>
        <p:txBody>
          <a:bodyPr/>
          <a:lstStyle>
            <a:lvl1pPr>
              <a:defRPr/>
            </a:lvl1pPr>
          </a:lstStyle>
          <a:p>
            <a:r>
              <a:rPr lang="en-US" dirty="0"/>
              <a:t>Click to add text</a:t>
            </a:r>
          </a:p>
        </p:txBody>
      </p:sp>
    </p:spTree>
    <p:extLst>
      <p:ext uri="{BB962C8B-B14F-4D97-AF65-F5344CB8AC3E}">
        <p14:creationId xmlns:p14="http://schemas.microsoft.com/office/powerpoint/2010/main" val="41798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12192000" cy="5638800"/>
          </a:xfrm>
        </p:spPr>
        <p:txBody>
          <a:bodyPr/>
          <a:lstStyle>
            <a:lvl1pPr>
              <a:buNone/>
              <a:defRPr baseline="0"/>
            </a:lvl1pPr>
            <a:lvl2pPr marL="0" indent="0" defTabSz="12001500">
              <a:tabLst/>
              <a:defRPr/>
            </a:lvl2pPr>
            <a:lvl3pPr marL="0" indent="0" defTabSz="12001500">
              <a:tabLst/>
              <a:defRPr/>
            </a:lvl3pPr>
            <a:lvl4pPr marL="0" indent="0" defTabSz="12001500">
              <a:tabLst/>
              <a:defRPr/>
            </a:lvl4pPr>
            <a:lvl5pPr marL="0" indent="0" defTabSz="12001500">
              <a:tabLst/>
              <a:defRPr/>
            </a:lvl5pPr>
          </a:lstStyle>
          <a:p>
            <a:pPr lvl="0"/>
            <a:r>
              <a:rPr lang="en-US" dirty="0"/>
              <a:t>Click icon to add picture</a:t>
            </a:r>
          </a:p>
        </p:txBody>
      </p:sp>
    </p:spTree>
    <p:extLst>
      <p:ext uri="{BB962C8B-B14F-4D97-AF65-F5344CB8AC3E}">
        <p14:creationId xmlns:p14="http://schemas.microsoft.com/office/powerpoint/2010/main" val="55562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over picture - light tex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
            <a:ext cx="7021513" cy="6857999"/>
          </a:xfrm>
        </p:spPr>
        <p:txBody>
          <a:bodyPr/>
          <a:lstStyle>
            <a:lvl1pPr>
              <a:buNone/>
              <a:defRPr baseline="0">
                <a:solidFill>
                  <a:schemeClr val="tx2"/>
                </a:solidFill>
              </a:defRPr>
            </a:lvl1pPr>
          </a:lstStyle>
          <a:p>
            <a:r>
              <a:rPr lang="en-US" dirty="0"/>
              <a:t>Click icon to add picture after adding text, resize picture</a:t>
            </a:r>
          </a:p>
        </p:txBody>
      </p:sp>
      <p:sp>
        <p:nvSpPr>
          <p:cNvPr id="13" name="Content Placeholder 12"/>
          <p:cNvSpPr>
            <a:spLocks noGrp="1"/>
          </p:cNvSpPr>
          <p:nvPr>
            <p:ph sz="quarter" idx="11" hasCustomPrompt="1"/>
          </p:nvPr>
        </p:nvSpPr>
        <p:spPr>
          <a:xfrm>
            <a:off x="7246938" y="1"/>
            <a:ext cx="4945062" cy="6858000"/>
          </a:xfrm>
        </p:spPr>
        <p:txBody>
          <a:bodyPr/>
          <a:lstStyle>
            <a:lvl1pPr>
              <a:buNone/>
              <a:defRPr baseline="0">
                <a:solidFill>
                  <a:schemeClr val="tx2"/>
                </a:solidFill>
              </a:defRPr>
            </a:lvl1pPr>
          </a:lstStyle>
          <a:p>
            <a:pPr lvl="0"/>
            <a:r>
              <a:rPr lang="en-US" dirty="0"/>
              <a:t>Click to add and format text – then resize</a:t>
            </a:r>
          </a:p>
        </p:txBody>
      </p:sp>
    </p:spTree>
    <p:extLst>
      <p:ext uri="{BB962C8B-B14F-4D97-AF65-F5344CB8AC3E}">
        <p14:creationId xmlns:p14="http://schemas.microsoft.com/office/powerpoint/2010/main" val="237045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point</a:t>
            </a:r>
          </a:p>
        </p:txBody>
      </p:sp>
      <p:sp>
        <p:nvSpPr>
          <p:cNvPr id="3" name="Content Placeholder 2"/>
          <p:cNvSpPr>
            <a:spLocks noGrp="1"/>
          </p:cNvSpPr>
          <p:nvPr>
            <p:ph idx="1" hasCustomPrompt="1"/>
          </p:nvPr>
        </p:nvSpPr>
        <p:spPr/>
        <p:txBody>
          <a:bodyPr/>
          <a:lstStyle>
            <a:lvl1pPr>
              <a:defRPr/>
            </a:lvl1pPr>
            <a:lvl2pPr>
              <a:defRPr>
                <a:solidFill>
                  <a:schemeClr val="tx2"/>
                </a:solidFill>
              </a:defRPr>
            </a:lvl2pPr>
          </a:lstStyle>
          <a:p>
            <a:pPr lvl="0"/>
            <a:r>
              <a:rPr lang="en-US" dirty="0"/>
              <a:t>First level</a:t>
            </a:r>
          </a:p>
          <a:p>
            <a:pPr lvl="1"/>
            <a:r>
              <a:rPr lang="en-US" dirty="0"/>
              <a:t>Second level</a:t>
            </a:r>
          </a:p>
        </p:txBody>
      </p:sp>
    </p:spTree>
    <p:extLst>
      <p:ext uri="{BB962C8B-B14F-4D97-AF65-F5344CB8AC3E}">
        <p14:creationId xmlns:p14="http://schemas.microsoft.com/office/powerpoint/2010/main" val="198458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point</a:t>
            </a:r>
          </a:p>
        </p:txBody>
      </p:sp>
      <p:sp>
        <p:nvSpPr>
          <p:cNvPr id="3" name="Content Placeholder 2"/>
          <p:cNvSpPr>
            <a:spLocks noGrp="1"/>
          </p:cNvSpPr>
          <p:nvPr>
            <p:ph sz="half" idx="1" hasCustomPrompt="1"/>
          </p:nvPr>
        </p:nvSpPr>
        <p:spPr>
          <a:xfrm>
            <a:off x="639790" y="2197100"/>
            <a:ext cx="11065933" cy="974725"/>
          </a:xfrm>
        </p:spPr>
        <p:txBody>
          <a:bodyPr/>
          <a:lstStyle>
            <a:lvl1pPr>
              <a:defRPr/>
            </a:lvl1pPr>
            <a:lvl2pPr marL="0" indent="0">
              <a:buNone/>
              <a:defRPr/>
            </a:lvl2pPr>
          </a:lstStyle>
          <a:p>
            <a:pPr lvl="0"/>
            <a:r>
              <a:rPr lang="en-US" dirty="0"/>
              <a:t>First level</a:t>
            </a:r>
          </a:p>
        </p:txBody>
      </p:sp>
      <p:sp>
        <p:nvSpPr>
          <p:cNvPr id="4" name="Content Placeholder 3"/>
          <p:cNvSpPr>
            <a:spLocks noGrp="1"/>
          </p:cNvSpPr>
          <p:nvPr>
            <p:ph sz="half" idx="2" hasCustomPrompt="1"/>
          </p:nvPr>
        </p:nvSpPr>
        <p:spPr>
          <a:xfrm>
            <a:off x="639790" y="3409948"/>
            <a:ext cx="8199410" cy="3448051"/>
          </a:xfrm>
        </p:spPr>
        <p:txBody>
          <a:bodyPr/>
          <a:lstStyle>
            <a:lvl1pPr>
              <a:buNone/>
              <a:defRPr/>
            </a:lvl1pPr>
          </a:lstStyle>
          <a:p>
            <a:pPr lvl="0"/>
            <a:r>
              <a:rPr lang="en-US" dirty="0"/>
              <a:t>Click to add picture</a:t>
            </a:r>
          </a:p>
        </p:txBody>
      </p:sp>
    </p:spTree>
    <p:extLst>
      <p:ext uri="{BB962C8B-B14F-4D97-AF65-F5344CB8AC3E}">
        <p14:creationId xmlns:p14="http://schemas.microsoft.com/office/powerpoint/2010/main" val="354432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extBox 4"/>
          <p:cNvSpPr txBox="1"/>
          <p:nvPr userDrawn="1"/>
        </p:nvSpPr>
        <p:spPr>
          <a:xfrm>
            <a:off x="830518" y="1371600"/>
            <a:ext cx="6349815" cy="1569660"/>
          </a:xfrm>
          <a:prstGeom prst="rect">
            <a:avLst/>
          </a:prstGeom>
          <a:noFill/>
        </p:spPr>
        <p:txBody>
          <a:bodyPr wrap="none" rtlCol="0">
            <a:spAutoFit/>
          </a:bodyPr>
          <a:lstStyle/>
          <a:p>
            <a:r>
              <a:rPr lang="en-US" sz="9600" b="1" kern="1200" dirty="0">
                <a:solidFill>
                  <a:schemeClr val="tx2"/>
                </a:solidFill>
                <a:latin typeface="+mj-lt"/>
                <a:ea typeface="+mj-ea"/>
                <a:cs typeface="+mj-cs"/>
              </a:rPr>
              <a:t>Questions</a:t>
            </a:r>
          </a:p>
        </p:txBody>
      </p:sp>
    </p:spTree>
    <p:extLst>
      <p:ext uri="{BB962C8B-B14F-4D97-AF65-F5344CB8AC3E}">
        <p14:creationId xmlns:p14="http://schemas.microsoft.com/office/powerpoint/2010/main" val="206745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Box 5"/>
          <p:cNvSpPr txBox="1"/>
          <p:nvPr userDrawn="1"/>
        </p:nvSpPr>
        <p:spPr>
          <a:xfrm>
            <a:off x="1" y="1323733"/>
            <a:ext cx="12192000" cy="1077026"/>
          </a:xfrm>
          <a:prstGeom prst="rect">
            <a:avLst/>
          </a:prstGeom>
          <a:noFill/>
        </p:spPr>
        <p:txBody>
          <a:bodyPr wrap="square" rtlCol="0">
            <a:noAutofit/>
          </a:bodyPr>
          <a:lstStyle/>
          <a:p>
            <a:pPr algn="ctr">
              <a:lnSpc>
                <a:spcPts val="7500"/>
              </a:lnSpc>
            </a:pPr>
            <a:r>
              <a:rPr lang="en-US" sz="10000" b="1" dirty="0">
                <a:solidFill>
                  <a:schemeClr val="tx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Contact</a:t>
            </a:r>
            <a:endParaRPr lang="en-US" sz="10000" b="1" dirty="0">
              <a:solidFill>
                <a:srgbClr val="EECE3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2" name="Text Placeholder 21"/>
          <p:cNvSpPr>
            <a:spLocks noGrp="1"/>
          </p:cNvSpPr>
          <p:nvPr>
            <p:ph type="body" sz="quarter" idx="10" hasCustomPrompt="1"/>
          </p:nvPr>
        </p:nvSpPr>
        <p:spPr>
          <a:xfrm>
            <a:off x="1" y="2543175"/>
            <a:ext cx="12192000" cy="733425"/>
          </a:xfrm>
        </p:spPr>
        <p:txBody>
          <a:bodyPr/>
          <a:lstStyle>
            <a:lvl1pPr marL="457200" indent="0">
              <a:tabLst/>
              <a:defRPr sz="4800" baseline="0">
                <a:solidFill>
                  <a:schemeClr val="tx2"/>
                </a:solidFill>
              </a:defRPr>
            </a:lvl1pPr>
          </a:lstStyle>
          <a:p>
            <a:pPr lvl="0"/>
            <a:r>
              <a:rPr lang="en-US" dirty="0"/>
              <a:t>Name</a:t>
            </a:r>
          </a:p>
        </p:txBody>
      </p:sp>
      <p:sp>
        <p:nvSpPr>
          <p:cNvPr id="23" name="Text Placeholder 21"/>
          <p:cNvSpPr>
            <a:spLocks noGrp="1"/>
          </p:cNvSpPr>
          <p:nvPr>
            <p:ph type="body" sz="quarter" idx="11" hasCustomPrompt="1"/>
          </p:nvPr>
        </p:nvSpPr>
        <p:spPr>
          <a:xfrm>
            <a:off x="1" y="3276600"/>
            <a:ext cx="12192000" cy="2000250"/>
          </a:xfrm>
        </p:spPr>
        <p:txBody>
          <a:bodyPr/>
          <a:lstStyle>
            <a:lvl1pPr marL="457200" indent="0">
              <a:tabLst/>
              <a:defRPr sz="3600" baseline="0">
                <a:solidFill>
                  <a:schemeClr val="tx1"/>
                </a:solidFill>
              </a:defRPr>
            </a:lvl1pPr>
          </a:lstStyle>
          <a:p>
            <a:pPr lvl="0"/>
            <a:r>
              <a:rPr lang="en-US" dirty="0"/>
              <a:t>Title</a:t>
            </a:r>
          </a:p>
          <a:p>
            <a:pPr lvl="0"/>
            <a:r>
              <a:rPr lang="en-US" dirty="0"/>
              <a:t>Email</a:t>
            </a:r>
          </a:p>
          <a:p>
            <a:pPr lvl="0"/>
            <a:r>
              <a:rPr lang="en-US" dirty="0"/>
              <a:t>Phone</a:t>
            </a:r>
          </a:p>
        </p:txBody>
      </p:sp>
    </p:spTree>
    <p:extLst>
      <p:ext uri="{BB962C8B-B14F-4D97-AF65-F5344CB8AC3E}">
        <p14:creationId xmlns:p14="http://schemas.microsoft.com/office/powerpoint/2010/main" val="370494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791" y="140839"/>
            <a:ext cx="11065933" cy="1946275"/>
          </a:xfrm>
          <a:prstGeom prst="rect">
            <a:avLst/>
          </a:prstGeom>
        </p:spPr>
        <p:txBody>
          <a:bodyPr vert="horz" lIns="91440" tIns="45720" rIns="91440" bIns="45720" rtlCol="0" anchor="ctr">
            <a:noAutofit/>
          </a:bodyPr>
          <a:lstStyle/>
          <a:p>
            <a:r>
              <a:rPr lang="en-US" dirty="0"/>
              <a:t>Main point</a:t>
            </a:r>
          </a:p>
        </p:txBody>
      </p:sp>
      <p:sp>
        <p:nvSpPr>
          <p:cNvPr id="3" name="Text Placeholder 2"/>
          <p:cNvSpPr>
            <a:spLocks noGrp="1"/>
          </p:cNvSpPr>
          <p:nvPr>
            <p:ph type="body" idx="1"/>
          </p:nvPr>
        </p:nvSpPr>
        <p:spPr>
          <a:xfrm>
            <a:off x="639791" y="2346385"/>
            <a:ext cx="11065933" cy="3830578"/>
          </a:xfrm>
          <a:prstGeom prst="rect">
            <a:avLst/>
          </a:prstGeom>
        </p:spPr>
        <p:txBody>
          <a:bodyPr vert="horz" lIns="91440" tIns="45720" rIns="91440" bIns="45720" rtlCol="0">
            <a:noAutofit/>
          </a:bodyPr>
          <a:lstStyle/>
          <a:p>
            <a:pPr lvl="0"/>
            <a:r>
              <a:rPr lang="en-US" dirty="0"/>
              <a:t>First level</a:t>
            </a:r>
          </a:p>
          <a:p>
            <a:pPr lvl="1"/>
            <a:r>
              <a:rPr lang="en-US" dirty="0"/>
              <a:t>Second level</a:t>
            </a: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378084" y="5285702"/>
            <a:ext cx="1327640" cy="1327640"/>
          </a:xfrm>
          <a:prstGeom prst="rect">
            <a:avLst/>
          </a:prstGeom>
        </p:spPr>
      </p:pic>
      <p:pic>
        <p:nvPicPr>
          <p:cNvPr id="5" name="Picture 4">
            <a:extLst>
              <a:ext uri="{FF2B5EF4-FFF2-40B4-BE49-F238E27FC236}">
                <a16:creationId xmlns:a16="http://schemas.microsoft.com/office/drawing/2014/main" id="{012B85B3-8FE7-44DB-A723-32B01BC230BB}"/>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7981332" y="5440671"/>
            <a:ext cx="1969695" cy="1017702"/>
          </a:xfrm>
          <a:prstGeom prst="rect">
            <a:avLst/>
          </a:prstGeom>
        </p:spPr>
      </p:pic>
    </p:spTree>
    <p:extLst>
      <p:ext uri="{BB962C8B-B14F-4D97-AF65-F5344CB8AC3E}">
        <p14:creationId xmlns:p14="http://schemas.microsoft.com/office/powerpoint/2010/main" val="934032636"/>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5" r:id="rId3"/>
    <p:sldLayoutId id="2147483674" r:id="rId4"/>
    <p:sldLayoutId id="2147483650" r:id="rId5"/>
    <p:sldLayoutId id="2147483652" r:id="rId6"/>
    <p:sldLayoutId id="2147483673" r:id="rId7"/>
    <p:sldLayoutId id="2147483672" r:id="rId8"/>
    <p:sldLayoutId id="2147483655" r:id="rId9"/>
  </p:sldLayoutIdLst>
  <p:txStyles>
    <p:titleStyle>
      <a:lvl1pPr algn="l" defTabSz="914400" rtl="0" eaLnBrk="1" latinLnBrk="0" hangingPunct="1">
        <a:lnSpc>
          <a:spcPct val="90000"/>
        </a:lnSpc>
        <a:spcBef>
          <a:spcPct val="0"/>
        </a:spcBef>
        <a:buNone/>
        <a:defRPr sz="16000" b="1" kern="1200">
          <a:solidFill>
            <a:schemeClr val="tx1"/>
          </a:solidFill>
          <a:latin typeface="+mj-lt"/>
          <a:ea typeface="+mj-ea"/>
          <a:cs typeface="+mj-cs"/>
        </a:defRPr>
      </a:lvl1pPr>
    </p:titleStyle>
    <p:bodyStyle>
      <a:lvl1pPr marL="0" indent="0" algn="l" defTabSz="10858500" rtl="0" eaLnBrk="1" latinLnBrk="0" hangingPunct="1">
        <a:lnSpc>
          <a:spcPct val="90000"/>
        </a:lnSpc>
        <a:spcBef>
          <a:spcPts val="1000"/>
        </a:spcBef>
        <a:buFont typeface="Tahoma" panose="020B0604030504040204" pitchFamily="34" charset="0"/>
        <a:buChar char=" "/>
        <a:tabLst>
          <a:tab pos="57150" algn="l"/>
        </a:tabLst>
        <a:defRPr sz="7200" b="1" kern="1200">
          <a:solidFill>
            <a:schemeClr val="tx1"/>
          </a:solidFill>
          <a:latin typeface="+mn-lt"/>
          <a:ea typeface="+mn-ea"/>
          <a:cs typeface="+mn-cs"/>
        </a:defRPr>
      </a:lvl1pPr>
      <a:lvl2pPr marL="171450" indent="-171450" algn="l" defTabSz="914400" rtl="0" eaLnBrk="1" latinLnBrk="0" hangingPunct="1">
        <a:lnSpc>
          <a:spcPct val="90000"/>
        </a:lnSpc>
        <a:spcBef>
          <a:spcPts val="500"/>
        </a:spcBef>
        <a:buFont typeface="Tahoma" panose="020B0604030504040204" pitchFamily="34" charset="0"/>
        <a:buChar char=" "/>
        <a:tabLst/>
        <a:defRPr sz="4800" b="1" kern="1200">
          <a:solidFill>
            <a:schemeClr val="tx2"/>
          </a:solidFill>
          <a:latin typeface="+mn-lt"/>
          <a:ea typeface="+mn-ea"/>
          <a:cs typeface="+mn-cs"/>
        </a:defRPr>
      </a:lvl2pPr>
      <a:lvl3pPr marL="57150" indent="-57150" algn="l" defTabSz="914400" rtl="0" eaLnBrk="1" latinLnBrk="0" hangingPunct="1">
        <a:lnSpc>
          <a:spcPct val="90000"/>
        </a:lnSpc>
        <a:spcBef>
          <a:spcPts val="500"/>
        </a:spcBef>
        <a:buFont typeface="Tahoma" panose="020B0604030504040204" pitchFamily="34" charset="0"/>
        <a:buChar char=" "/>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DC6CD44-CA2B-B170-98FD-BBFEDB053B51}"/>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10378084" y="5285702"/>
            <a:ext cx="1327640" cy="1327640"/>
          </a:xfrm>
          <a:prstGeom prst="rect">
            <a:avLst/>
          </a:prstGeom>
        </p:spPr>
      </p:pic>
      <p:pic>
        <p:nvPicPr>
          <p:cNvPr id="8" name="Picture 7">
            <a:extLst>
              <a:ext uri="{FF2B5EF4-FFF2-40B4-BE49-F238E27FC236}">
                <a16:creationId xmlns:a16="http://schemas.microsoft.com/office/drawing/2014/main" id="{2AC4ED35-9ABE-19F1-2214-61F5F7E010A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981332" y="5440671"/>
            <a:ext cx="1969695" cy="1017702"/>
          </a:xfrm>
          <a:prstGeom prst="rect">
            <a:avLst/>
          </a:prstGeom>
        </p:spPr>
      </p:pic>
    </p:spTree>
    <p:extLst>
      <p:ext uri="{BB962C8B-B14F-4D97-AF65-F5344CB8AC3E}">
        <p14:creationId xmlns:p14="http://schemas.microsoft.com/office/powerpoint/2010/main" val="248298305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creativecommons.org/licenses/by-nc/3.0/" TargetMode="External"/><Relationship Id="rId4" Type="http://schemas.openxmlformats.org/officeDocument/2006/relationships/hyperlink" Target="https://freepngimg.com/png/47133-office-chair-picture-free-png-h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haunmwilliams.com/thedigitalchemist/index.php/tag/remin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pixabay.com/en/calendar-date-month-day-week-176358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pacelegal@osba.or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pngall.com/investigation-png/"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www.flickr.com/photos/ms_bracken/5913757200/"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https://creativecommons.org/licenses/by-nc-sa/3.0/" TargetMode="External"/><Relationship Id="rId4" Type="http://schemas.openxmlformats.org/officeDocument/2006/relationships/hyperlink" Target="https://projectcalled-life.blogspot.com/"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hyperlink" Target="mailto:underwriting@sdao.com" TargetMode="External"/><Relationship Id="rId3" Type="http://schemas.openxmlformats.org/officeDocument/2006/relationships/hyperlink" Target="mailto:pacelegal@osba.org" TargetMode="External"/><Relationship Id="rId7" Type="http://schemas.openxmlformats.org/officeDocument/2006/relationships/hyperlink" Target="mailto:riskmanagement@sdao.com"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mailto:claims@sdao.com" TargetMode="External"/><Relationship Id="rId5" Type="http://schemas.openxmlformats.org/officeDocument/2006/relationships/hyperlink" Target="mailto:pacetraining@osba.org" TargetMode="External"/><Relationship Id="rId10" Type="http://schemas.openxmlformats.org/officeDocument/2006/relationships/image" Target="../media/image40.svg"/><Relationship Id="rId4" Type="http://schemas.openxmlformats.org/officeDocument/2006/relationships/hyperlink" Target="mailto:slewis@osba.org" TargetMode="External"/><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ilto:pacelegal@osba.org" TargetMode="Externa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727E-9FF0-4CED-93A7-29F15641582F}"/>
              </a:ext>
            </a:extLst>
          </p:cNvPr>
          <p:cNvSpPr>
            <a:spLocks noGrp="1"/>
          </p:cNvSpPr>
          <p:nvPr>
            <p:ph type="title"/>
          </p:nvPr>
        </p:nvSpPr>
        <p:spPr>
          <a:xfrm>
            <a:off x="342181" y="289317"/>
            <a:ext cx="11507637" cy="6475307"/>
          </a:xfrm>
        </p:spPr>
        <p:txBody>
          <a:bodyPr/>
          <a:lstStyle/>
          <a:p>
            <a:pPr algn="ctr"/>
            <a:r>
              <a:rPr lang="en-US" sz="4000" b="1" u="sng"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Workplace Retaliation</a:t>
            </a:r>
            <a:br>
              <a:rPr lang="en-US" sz="4000" dirty="0">
                <a:effectLst>
                  <a:outerShdw blurRad="38100" dist="38100" dir="2700000" algn="tl">
                    <a:srgbClr val="000000">
                      <a:alpha val="43137"/>
                    </a:srgbClr>
                  </a:outerShdw>
                </a:effectLst>
                <a:latin typeface="+mn-lt"/>
                <a:ea typeface="Calibri" panose="020F0502020204030204" pitchFamily="34" charset="0"/>
              </a:rPr>
            </a:br>
            <a:br>
              <a:rPr lang="en-US" sz="4000" dirty="0">
                <a:latin typeface="+mn-lt"/>
                <a:ea typeface="Calibri" panose="020F0502020204030204" pitchFamily="34" charset="0"/>
              </a:rPr>
            </a:br>
            <a:r>
              <a:rPr lang="en-US" sz="3200" dirty="0">
                <a:latin typeface="Arial" panose="020B0604020202020204" pitchFamily="34" charset="0"/>
                <a:cs typeface="Arial" panose="020B0604020202020204" pitchFamily="34" charset="0"/>
              </a:rPr>
              <a:t>OSPA Fall Summit (September 24, 2023)</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Presented by:</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Therese J. Holmstrom, Senior Assistant Legal Counsel</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Brian J. Kernan, Assistant Legal Counsel</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Oregon School Boards Association</a:t>
            </a:r>
            <a:br>
              <a:rPr lang="en-US" sz="3200" dirty="0"/>
            </a:br>
            <a:br>
              <a:rPr lang="en-US" sz="3200" dirty="0"/>
            </a:br>
            <a:br>
              <a:rPr lang="en-US" sz="3200" dirty="0"/>
            </a:br>
            <a:endParaRPr lang="en-US" sz="6000" dirty="0"/>
          </a:p>
        </p:txBody>
      </p:sp>
    </p:spTree>
    <p:extLst>
      <p:ext uri="{BB962C8B-B14F-4D97-AF65-F5344CB8AC3E}">
        <p14:creationId xmlns:p14="http://schemas.microsoft.com/office/powerpoint/2010/main" val="227858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A4C8-4456-CC01-A001-D550F05D1C79}"/>
              </a:ext>
            </a:extLst>
          </p:cNvPr>
          <p:cNvSpPr>
            <a:spLocks noGrp="1"/>
          </p:cNvSpPr>
          <p:nvPr>
            <p:ph type="title"/>
          </p:nvPr>
        </p:nvSpPr>
        <p:spPr/>
        <p:txBody>
          <a:bodyPr>
            <a:normAutofit/>
          </a:bodyPr>
          <a:lstStyle/>
          <a:p>
            <a:pPr>
              <a:lnSpc>
                <a:spcPct val="100000"/>
              </a:lnSpc>
            </a:pPr>
            <a:r>
              <a:rPr lang="en-US" sz="4000" b="1" dirty="0">
                <a:latin typeface="Arial" panose="020B0604020202020204" pitchFamily="34" charset="0"/>
                <a:cs typeface="Arial" panose="020B0604020202020204" pitchFamily="34" charset="0"/>
              </a:rPr>
              <a:t>Constitutional Protections</a:t>
            </a:r>
          </a:p>
        </p:txBody>
      </p:sp>
      <p:sp>
        <p:nvSpPr>
          <p:cNvPr id="3" name="Content Placeholder 2">
            <a:extLst>
              <a:ext uri="{FF2B5EF4-FFF2-40B4-BE49-F238E27FC236}">
                <a16:creationId xmlns:a16="http://schemas.microsoft.com/office/drawing/2014/main" id="{6C8D026D-7582-70BD-F840-522AAE0880CB}"/>
              </a:ext>
            </a:extLst>
          </p:cNvPr>
          <p:cNvSpPr>
            <a:spLocks noGrp="1"/>
          </p:cNvSpPr>
          <p:nvPr>
            <p:ph idx="1"/>
          </p:nvPr>
        </p:nvSpPr>
        <p:spPr/>
        <p:txBody>
          <a:bodyPr>
            <a:normAutofit/>
          </a:bodyPr>
          <a:lstStyle/>
          <a:p>
            <a:r>
              <a:rPr lang="en-US" sz="3000" b="1" dirty="0"/>
              <a:t>Free Speech </a:t>
            </a:r>
            <a:r>
              <a:rPr lang="en-US" sz="3000" dirty="0"/>
              <a:t>- Public employees (employees of school districts, community colleges, and charter schools) are protected from unlawful retaliation for exercising free speech rights granted by the First Amendment and the Fourteenth Amendment of the US Constitution.</a:t>
            </a:r>
          </a:p>
          <a:p>
            <a:pPr marL="0" indent="0">
              <a:buNone/>
            </a:pPr>
            <a:endParaRPr lang="en-US" sz="3000" i="1" dirty="0"/>
          </a:p>
          <a:p>
            <a:pPr marL="0" indent="0">
              <a:buNone/>
            </a:pPr>
            <a:r>
              <a:rPr lang="en-US" sz="3000" i="1" dirty="0"/>
              <a:t>See </a:t>
            </a:r>
            <a:r>
              <a:rPr lang="en-US" sz="3000" b="0" i="1" u="none" strike="noStrike" baseline="0" dirty="0"/>
              <a:t>Pickering v. Board of Education</a:t>
            </a:r>
            <a:r>
              <a:rPr lang="en-US" sz="3000" b="0" i="0" u="none" strike="noStrike" baseline="0" dirty="0"/>
              <a:t>, 391 US 563 (1968). </a:t>
            </a:r>
            <a:endParaRPr lang="en-US" sz="3000" i="1" dirty="0"/>
          </a:p>
        </p:txBody>
      </p:sp>
    </p:spTree>
    <p:extLst>
      <p:ext uri="{BB962C8B-B14F-4D97-AF65-F5344CB8AC3E}">
        <p14:creationId xmlns:p14="http://schemas.microsoft.com/office/powerpoint/2010/main" val="345886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CD62-6443-EF15-5B57-6B19CC30DB2F}"/>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Federal Statutes</a:t>
            </a:r>
          </a:p>
        </p:txBody>
      </p:sp>
      <p:sp>
        <p:nvSpPr>
          <p:cNvPr id="3" name="Content Placeholder 2">
            <a:extLst>
              <a:ext uri="{FF2B5EF4-FFF2-40B4-BE49-F238E27FC236}">
                <a16:creationId xmlns:a16="http://schemas.microsoft.com/office/drawing/2014/main" id="{67A36D10-8E10-A64F-B103-DD2AD9A2C974}"/>
              </a:ext>
            </a:extLst>
          </p:cNvPr>
          <p:cNvSpPr>
            <a:spLocks noGrp="1"/>
          </p:cNvSpPr>
          <p:nvPr>
            <p:ph idx="1"/>
          </p:nvPr>
        </p:nvSpPr>
        <p:spPr>
          <a:xfrm>
            <a:off x="838200" y="1690688"/>
            <a:ext cx="10515600" cy="4351338"/>
          </a:xfrm>
        </p:spPr>
        <p:txBody>
          <a:bodyPr/>
          <a:lstStyle/>
          <a:p>
            <a:pPr>
              <a:lnSpc>
                <a:spcPct val="100000"/>
              </a:lnSpc>
              <a:spcBef>
                <a:spcPts val="0"/>
              </a:spcBef>
              <a:spcAft>
                <a:spcPts val="600"/>
              </a:spcAft>
            </a:pPr>
            <a:r>
              <a:rPr lang="en-US" sz="3000" b="1" dirty="0">
                <a:ea typeface="Calibri" panose="020F0502020204030204" pitchFamily="34" charset="0"/>
              </a:rPr>
              <a:t>Title VII of the Civil Rights Act of 1964</a:t>
            </a:r>
            <a:endParaRPr lang="en-US" sz="3000" dirty="0">
              <a:ea typeface="Calibri" panose="020F0502020204030204" pitchFamily="34" charset="0"/>
            </a:endParaRPr>
          </a:p>
          <a:p>
            <a:pPr lvl="0">
              <a:lnSpc>
                <a:spcPct val="100000"/>
              </a:lnSpc>
              <a:spcBef>
                <a:spcPts val="0"/>
              </a:spcBef>
              <a:spcAft>
                <a:spcPts val="600"/>
              </a:spcAft>
            </a:pPr>
            <a:r>
              <a:rPr lang="en-US" sz="3000" b="1" dirty="0">
                <a:ea typeface="Calibri" panose="020F0502020204030204" pitchFamily="34" charset="0"/>
              </a:rPr>
              <a:t>The Americans with Disabilities Act (ADA)</a:t>
            </a:r>
            <a:r>
              <a:rPr lang="en-US" sz="3000" dirty="0">
                <a:ea typeface="Calibri" panose="020F0502020204030204" pitchFamily="34" charset="0"/>
              </a:rPr>
              <a:t> </a:t>
            </a:r>
          </a:p>
          <a:p>
            <a:pPr lvl="0">
              <a:lnSpc>
                <a:spcPct val="100000"/>
              </a:lnSpc>
              <a:spcBef>
                <a:spcPts val="0"/>
              </a:spcBef>
              <a:spcAft>
                <a:spcPts val="600"/>
              </a:spcAft>
            </a:pPr>
            <a:r>
              <a:rPr lang="en-US" sz="3000" b="1" dirty="0">
                <a:ea typeface="Calibri" panose="020F0502020204030204" pitchFamily="34" charset="0"/>
              </a:rPr>
              <a:t>The Family Medical Leave Act (FMLA)</a:t>
            </a:r>
          </a:p>
          <a:p>
            <a:pPr lvl="0">
              <a:lnSpc>
                <a:spcPct val="100000"/>
              </a:lnSpc>
              <a:spcBef>
                <a:spcPts val="0"/>
              </a:spcBef>
              <a:spcAft>
                <a:spcPts val="600"/>
              </a:spcAft>
            </a:pPr>
            <a:r>
              <a:rPr lang="en-US" sz="3000" dirty="0">
                <a:ea typeface="Calibri" panose="020F0502020204030204" pitchFamily="34" charset="0"/>
              </a:rPr>
              <a:t>And others!</a:t>
            </a:r>
          </a:p>
          <a:p>
            <a:pPr marL="0" indent="0">
              <a:buNone/>
            </a:pPr>
            <a:endParaRPr lang="en-US" dirty="0"/>
          </a:p>
        </p:txBody>
      </p:sp>
    </p:spTree>
    <p:extLst>
      <p:ext uri="{BB962C8B-B14F-4D97-AF65-F5344CB8AC3E}">
        <p14:creationId xmlns:p14="http://schemas.microsoft.com/office/powerpoint/2010/main" val="399168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7D67-6CFB-DB2A-D97D-2B72E13D37FB}"/>
              </a:ext>
            </a:extLst>
          </p:cNvPr>
          <p:cNvSpPr>
            <a:spLocks noGrp="1"/>
          </p:cNvSpPr>
          <p:nvPr>
            <p:ph type="title"/>
          </p:nvPr>
        </p:nvSpPr>
        <p:spPr>
          <a:xfrm>
            <a:off x="838200" y="365125"/>
            <a:ext cx="10515600" cy="870551"/>
          </a:xfrm>
        </p:spPr>
        <p:txBody>
          <a:bodyPr>
            <a:normAutofit/>
          </a:bodyPr>
          <a:lstStyle/>
          <a:p>
            <a:r>
              <a:rPr lang="en-US" sz="4000" b="1" dirty="0">
                <a:latin typeface="Arial" panose="020B0604020202020204" pitchFamily="34" charset="0"/>
                <a:cs typeface="Arial" panose="020B0604020202020204" pitchFamily="34" charset="0"/>
              </a:rPr>
              <a:t>State Statutes/Rules</a:t>
            </a:r>
          </a:p>
        </p:txBody>
      </p:sp>
      <p:sp>
        <p:nvSpPr>
          <p:cNvPr id="3" name="Content Placeholder 2">
            <a:extLst>
              <a:ext uri="{FF2B5EF4-FFF2-40B4-BE49-F238E27FC236}">
                <a16:creationId xmlns:a16="http://schemas.microsoft.com/office/drawing/2014/main" id="{E6BC8005-6517-F2F1-A5B8-4D17493AB322}"/>
              </a:ext>
            </a:extLst>
          </p:cNvPr>
          <p:cNvSpPr>
            <a:spLocks noGrp="1"/>
          </p:cNvSpPr>
          <p:nvPr>
            <p:ph idx="1"/>
          </p:nvPr>
        </p:nvSpPr>
        <p:spPr>
          <a:xfrm>
            <a:off x="838200" y="1112108"/>
            <a:ext cx="10515600" cy="5548184"/>
          </a:xfrm>
        </p:spPr>
        <p:txBody>
          <a:bodyPr>
            <a:normAutofit/>
          </a:bodyPr>
          <a:lstStyle/>
          <a:p>
            <a:pPr>
              <a:lnSpc>
                <a:spcPct val="100000"/>
              </a:lnSpc>
              <a:spcBef>
                <a:spcPts val="0"/>
              </a:spcBef>
              <a:spcAft>
                <a:spcPts val="600"/>
              </a:spcAft>
            </a:pPr>
            <a:r>
              <a:rPr lang="en-US" sz="1800" b="1" dirty="0"/>
              <a:t>ORS 659A.199 </a:t>
            </a:r>
            <a:r>
              <a:rPr lang="en-US" sz="1800" dirty="0"/>
              <a:t>(retaliation against employee for “good faith” report of a violation of state or federal law, rule, or regulation) </a:t>
            </a:r>
          </a:p>
          <a:p>
            <a:pPr>
              <a:lnSpc>
                <a:spcPct val="100000"/>
              </a:lnSpc>
              <a:spcBef>
                <a:spcPts val="0"/>
              </a:spcBef>
              <a:spcAft>
                <a:spcPts val="600"/>
              </a:spcAft>
            </a:pPr>
            <a:r>
              <a:rPr lang="en-US" sz="1800" b="1" dirty="0"/>
              <a:t>ORS 659A.203 </a:t>
            </a:r>
            <a:r>
              <a:rPr lang="en-US" sz="1800" dirty="0"/>
              <a:t>(retaliation by public employer against employee based on employee’s disclosure of certain information regarding state or agency activities)</a:t>
            </a:r>
          </a:p>
          <a:p>
            <a:pPr>
              <a:lnSpc>
                <a:spcPct val="100000"/>
              </a:lnSpc>
              <a:spcBef>
                <a:spcPts val="0"/>
              </a:spcBef>
              <a:spcAft>
                <a:spcPts val="600"/>
              </a:spcAft>
            </a:pPr>
            <a:r>
              <a:rPr lang="en-US" sz="1800" b="1" dirty="0"/>
              <a:t>ORS 659A.230 </a:t>
            </a:r>
            <a:r>
              <a:rPr lang="en-US" sz="1800" dirty="0"/>
              <a:t>(retaliation for “good faith” report of criminal activity or cooperated with law enforcement agency conducting criminal investigation) </a:t>
            </a:r>
          </a:p>
          <a:p>
            <a:pPr>
              <a:lnSpc>
                <a:spcPct val="100000"/>
              </a:lnSpc>
              <a:spcBef>
                <a:spcPts val="0"/>
              </a:spcBef>
              <a:spcAft>
                <a:spcPts val="600"/>
              </a:spcAft>
            </a:pPr>
            <a:r>
              <a:rPr lang="en-US" sz="1800" b="1" dirty="0"/>
              <a:t>ORS 659A.040 </a:t>
            </a:r>
            <a:r>
              <a:rPr lang="en-US" sz="1800" dirty="0"/>
              <a:t>(retaliation against employee for applying for, invoking, or utilizing the procedures of the workers’ compensation system) </a:t>
            </a:r>
          </a:p>
          <a:p>
            <a:pPr>
              <a:lnSpc>
                <a:spcPct val="100000"/>
              </a:lnSpc>
              <a:spcBef>
                <a:spcPts val="0"/>
              </a:spcBef>
              <a:spcAft>
                <a:spcPts val="600"/>
              </a:spcAft>
            </a:pPr>
            <a:r>
              <a:rPr lang="en-US" sz="1800" b="1" i="0" u="none" strike="noStrike" baseline="0" dirty="0"/>
              <a:t>ORS 663.120(3) </a:t>
            </a:r>
            <a:r>
              <a:rPr lang="en-US" sz="1800" b="0" i="0" u="none" strike="noStrike" baseline="0" dirty="0"/>
              <a:t>(retaliation against employee due to filing charges or testifying in an Employment Relations Board proceeding, Unfair Labor Practice)</a:t>
            </a:r>
          </a:p>
          <a:p>
            <a:pPr>
              <a:lnSpc>
                <a:spcPct val="100000"/>
              </a:lnSpc>
              <a:spcBef>
                <a:spcPts val="0"/>
              </a:spcBef>
              <a:spcAft>
                <a:spcPts val="600"/>
              </a:spcAft>
            </a:pPr>
            <a:r>
              <a:rPr lang="en-US" sz="1800" b="1" i="0" u="none" strike="noStrike" baseline="0" dirty="0"/>
              <a:t>ORS 659A.030(1)(f) </a:t>
            </a:r>
            <a:r>
              <a:rPr lang="en-US" sz="1800" b="0" i="0" u="none" strike="noStrike" baseline="0" dirty="0"/>
              <a:t>(retaliation for </a:t>
            </a:r>
            <a:r>
              <a:rPr lang="en-US" sz="1800" dirty="0"/>
              <a:t>opposing an unlawful employment practice under ORS Chapter 659A). </a:t>
            </a:r>
            <a:endParaRPr lang="en-US" sz="1800" b="0" i="0" u="none" strike="noStrike" baseline="0" dirty="0"/>
          </a:p>
          <a:p>
            <a:pPr>
              <a:lnSpc>
                <a:spcPct val="100000"/>
              </a:lnSpc>
              <a:spcBef>
                <a:spcPts val="0"/>
              </a:spcBef>
              <a:spcAft>
                <a:spcPts val="600"/>
              </a:spcAft>
            </a:pPr>
            <a:r>
              <a:rPr lang="en-US" sz="1800" b="1" i="0" u="none" strike="noStrike" baseline="0" dirty="0"/>
              <a:t>ORS 654.062(5); OAR 839-004-0016(1) </a:t>
            </a:r>
            <a:r>
              <a:rPr lang="en-US" sz="1800" b="0" i="0" u="none" strike="noStrike" baseline="0" dirty="0"/>
              <a:t>(retaliation for opposing unsafe working conditions) </a:t>
            </a:r>
          </a:p>
          <a:p>
            <a:pPr>
              <a:lnSpc>
                <a:spcPct val="100000"/>
              </a:lnSpc>
              <a:spcBef>
                <a:spcPts val="0"/>
              </a:spcBef>
              <a:spcAft>
                <a:spcPts val="600"/>
              </a:spcAft>
            </a:pPr>
            <a:r>
              <a:rPr lang="sv-SE" sz="1800" b="1" i="0" u="none" strike="noStrike" baseline="0" dirty="0"/>
              <a:t>ORS 659A.082(2)(b)–(c)</a:t>
            </a:r>
            <a:r>
              <a:rPr lang="en-US" sz="1800" b="1" dirty="0"/>
              <a:t> </a:t>
            </a:r>
            <a:r>
              <a:rPr lang="en-US" sz="1800" dirty="0"/>
              <a:t>(retaliation “because of the person’s service in uniformed service)</a:t>
            </a:r>
            <a:endParaRPr lang="en-US" sz="1800" b="0" i="0" u="none" strike="noStrike" baseline="0" dirty="0"/>
          </a:p>
          <a:p>
            <a:pPr algn="l">
              <a:lnSpc>
                <a:spcPct val="100000"/>
              </a:lnSpc>
              <a:spcBef>
                <a:spcPts val="0"/>
              </a:spcBef>
              <a:spcAft>
                <a:spcPts val="600"/>
              </a:spcAft>
            </a:pPr>
            <a:r>
              <a:rPr lang="sv-SE" sz="1800" b="1" i="0" u="none" strike="noStrike" baseline="0" dirty="0"/>
              <a:t>OAR 839-</a:t>
            </a:r>
            <a:r>
              <a:rPr lang="en-US" sz="1800" b="1" i="0" u="none" strike="noStrike" baseline="0" dirty="0"/>
              <a:t>009-0320 </a:t>
            </a:r>
            <a:r>
              <a:rPr lang="en-US" sz="1800" b="0" i="0" u="none" strike="noStrike" baseline="0" dirty="0"/>
              <a:t>(retaliation for inquiring about, req</a:t>
            </a:r>
            <a:r>
              <a:rPr lang="en-US" sz="1800" dirty="0"/>
              <a:t>uesting, or invoking OFLA) </a:t>
            </a:r>
          </a:p>
          <a:p>
            <a:pPr algn="l">
              <a:lnSpc>
                <a:spcPct val="100000"/>
              </a:lnSpc>
              <a:spcBef>
                <a:spcPts val="0"/>
              </a:spcBef>
              <a:spcAft>
                <a:spcPts val="600"/>
              </a:spcAft>
            </a:pPr>
            <a:r>
              <a:rPr lang="sv-SE" sz="1800" b="1" i="0" u="none" strike="noStrike" baseline="0" dirty="0"/>
              <a:t>ORS 657B.070 </a:t>
            </a:r>
            <a:r>
              <a:rPr lang="sv-SE" sz="1800" b="0" i="0" u="none" strike="noStrike" baseline="0" dirty="0"/>
              <a:t>(retaliation for inquiring about Paid Family Leave) </a:t>
            </a:r>
          </a:p>
          <a:p>
            <a:pPr algn="l">
              <a:lnSpc>
                <a:spcPct val="100000"/>
              </a:lnSpc>
              <a:spcBef>
                <a:spcPts val="0"/>
              </a:spcBef>
              <a:spcAft>
                <a:spcPts val="600"/>
              </a:spcAft>
            </a:pPr>
            <a:r>
              <a:rPr lang="sv-SE" sz="1800" dirty="0"/>
              <a:t>And others!</a:t>
            </a:r>
            <a:endParaRPr lang="sv-SE" sz="1800" b="0" i="0" u="none" strike="noStrike" baseline="0" dirty="0"/>
          </a:p>
        </p:txBody>
      </p:sp>
    </p:spTree>
    <p:extLst>
      <p:ext uri="{BB962C8B-B14F-4D97-AF65-F5344CB8AC3E}">
        <p14:creationId xmlns:p14="http://schemas.microsoft.com/office/powerpoint/2010/main" val="261306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F18-D62D-4576-2B01-764475F822D2}"/>
              </a:ext>
            </a:extLst>
          </p:cNvPr>
          <p:cNvSpPr>
            <a:spLocks noGrp="1"/>
          </p:cNvSpPr>
          <p:nvPr>
            <p:ph type="title"/>
          </p:nvPr>
        </p:nvSpPr>
        <p:spPr>
          <a:xfrm>
            <a:off x="838200" y="365125"/>
            <a:ext cx="10515600" cy="1130043"/>
          </a:xfrm>
        </p:spPr>
        <p:txBody>
          <a:bodyPr>
            <a:noAutofit/>
          </a:bodyPr>
          <a:lstStyle/>
          <a:p>
            <a:pPr>
              <a:lnSpc>
                <a:spcPct val="100000"/>
              </a:lnSpc>
            </a:pPr>
            <a:r>
              <a:rPr lang="en-US" sz="4000" b="1" i="0" u="none" strike="noStrike" baseline="0" dirty="0">
                <a:latin typeface="Arial" panose="020B0604020202020204" pitchFamily="34" charset="0"/>
              </a:rPr>
              <a:t>What is an “adverse employment action”?</a:t>
            </a:r>
            <a:endParaRPr lang="en-US" sz="4000" b="1" dirty="0"/>
          </a:p>
        </p:txBody>
      </p:sp>
      <p:sp>
        <p:nvSpPr>
          <p:cNvPr id="4" name="Content Placeholder 3">
            <a:extLst>
              <a:ext uri="{FF2B5EF4-FFF2-40B4-BE49-F238E27FC236}">
                <a16:creationId xmlns:a16="http://schemas.microsoft.com/office/drawing/2014/main" id="{835494D8-D51E-7C77-3689-B5F5D6615C52}"/>
              </a:ext>
            </a:extLst>
          </p:cNvPr>
          <p:cNvSpPr>
            <a:spLocks noGrp="1"/>
          </p:cNvSpPr>
          <p:nvPr>
            <p:ph idx="1"/>
          </p:nvPr>
        </p:nvSpPr>
        <p:spPr>
          <a:xfrm>
            <a:off x="838200" y="1495168"/>
            <a:ext cx="10515600" cy="4351338"/>
          </a:xfrm>
        </p:spPr>
        <p:txBody>
          <a:bodyPr>
            <a:normAutofit/>
          </a:bodyPr>
          <a:lstStyle/>
          <a:p>
            <a:pPr marL="0" indent="0" algn="l">
              <a:lnSpc>
                <a:spcPct val="100000"/>
              </a:lnSpc>
              <a:spcBef>
                <a:spcPts val="0"/>
              </a:spcBef>
              <a:buNone/>
            </a:pPr>
            <a:r>
              <a:rPr lang="en-US" sz="3000" b="0" i="0" u="none" strike="noStrike" baseline="0" dirty="0"/>
              <a:t>An employment action is adverse if it causes a material change in the terms or conditions of employment. For example:</a:t>
            </a:r>
          </a:p>
          <a:p>
            <a:pPr algn="l">
              <a:lnSpc>
                <a:spcPct val="100000"/>
              </a:lnSpc>
              <a:spcBef>
                <a:spcPts val="0"/>
              </a:spcBef>
            </a:pPr>
            <a:r>
              <a:rPr lang="en-US" sz="3000" b="0" i="0" u="none" strike="noStrike" baseline="0" dirty="0"/>
              <a:t>Termination or other disciplinary action</a:t>
            </a:r>
          </a:p>
          <a:p>
            <a:pPr algn="l">
              <a:lnSpc>
                <a:spcPct val="100000"/>
              </a:lnSpc>
              <a:spcBef>
                <a:spcPts val="0"/>
              </a:spcBef>
            </a:pPr>
            <a:r>
              <a:rPr lang="en-US" sz="3000" dirty="0"/>
              <a:t>Reduction in hours </a:t>
            </a:r>
            <a:endParaRPr lang="en-US" sz="3000" b="0" i="0" u="none" strike="noStrike" baseline="0" dirty="0"/>
          </a:p>
          <a:p>
            <a:pPr algn="l">
              <a:lnSpc>
                <a:spcPct val="100000"/>
              </a:lnSpc>
              <a:spcBef>
                <a:spcPts val="0"/>
              </a:spcBef>
            </a:pPr>
            <a:r>
              <a:rPr lang="en-US" sz="3000" b="0" i="0" u="none" strike="noStrike" baseline="0" dirty="0"/>
              <a:t>Demotion </a:t>
            </a:r>
          </a:p>
          <a:p>
            <a:pPr algn="l">
              <a:lnSpc>
                <a:spcPct val="100000"/>
              </a:lnSpc>
              <a:spcBef>
                <a:spcPts val="0"/>
              </a:spcBef>
            </a:pPr>
            <a:r>
              <a:rPr lang="en-US" sz="3000" b="0" i="0" u="none" strike="noStrike" baseline="0" dirty="0"/>
              <a:t>Refusal to consider for promotion </a:t>
            </a:r>
          </a:p>
          <a:p>
            <a:pPr algn="l">
              <a:lnSpc>
                <a:spcPct val="100000"/>
              </a:lnSpc>
              <a:spcBef>
                <a:spcPts val="0"/>
              </a:spcBef>
            </a:pPr>
            <a:r>
              <a:rPr lang="en-US" sz="3000" dirty="0"/>
              <a:t>M</a:t>
            </a:r>
            <a:r>
              <a:rPr lang="en-US" sz="3000" b="0" i="0" u="none" strike="noStrike" baseline="0" dirty="0"/>
              <a:t>aterial loss of benefits</a:t>
            </a:r>
          </a:p>
          <a:p>
            <a:pPr algn="l">
              <a:lnSpc>
                <a:spcPct val="100000"/>
              </a:lnSpc>
              <a:spcBef>
                <a:spcPts val="0"/>
              </a:spcBef>
            </a:pPr>
            <a:r>
              <a:rPr lang="en-US" sz="3000" dirty="0"/>
              <a:t>S</a:t>
            </a:r>
            <a:r>
              <a:rPr lang="en-US" sz="3000" b="0" i="0" u="none" strike="noStrike" baseline="0" dirty="0"/>
              <a:t>ignificantly diminished material responsibilities</a:t>
            </a:r>
          </a:p>
        </p:txBody>
      </p:sp>
    </p:spTree>
    <p:extLst>
      <p:ext uri="{BB962C8B-B14F-4D97-AF65-F5344CB8AC3E}">
        <p14:creationId xmlns:p14="http://schemas.microsoft.com/office/powerpoint/2010/main" val="102000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9B57-4FE4-195C-1D5A-04ACC2D65E45}"/>
              </a:ext>
            </a:extLst>
          </p:cNvPr>
          <p:cNvSpPr>
            <a:spLocks noGrp="1"/>
          </p:cNvSpPr>
          <p:nvPr>
            <p:ph type="title"/>
          </p:nvPr>
        </p:nvSpPr>
        <p:spPr>
          <a:xfrm>
            <a:off x="838200" y="365126"/>
            <a:ext cx="10515600" cy="895264"/>
          </a:xfrm>
        </p:spPr>
        <p:txBody>
          <a:bodyPr>
            <a:normAutofit/>
          </a:bodyPr>
          <a:lstStyle/>
          <a:p>
            <a:r>
              <a:rPr lang="en-US" sz="4000" b="1" dirty="0">
                <a:latin typeface="Arial" panose="020B0604020202020204" pitchFamily="34" charset="0"/>
                <a:cs typeface="Arial" panose="020B0604020202020204" pitchFamily="34" charset="0"/>
              </a:rPr>
              <a:t>Causal Connection</a:t>
            </a:r>
          </a:p>
        </p:txBody>
      </p:sp>
      <p:sp>
        <p:nvSpPr>
          <p:cNvPr id="3" name="Content Placeholder 2">
            <a:extLst>
              <a:ext uri="{FF2B5EF4-FFF2-40B4-BE49-F238E27FC236}">
                <a16:creationId xmlns:a16="http://schemas.microsoft.com/office/drawing/2014/main" id="{C42D39B6-44C8-2225-3FB1-15C46D9087AA}"/>
              </a:ext>
            </a:extLst>
          </p:cNvPr>
          <p:cNvSpPr>
            <a:spLocks noGrp="1"/>
          </p:cNvSpPr>
          <p:nvPr>
            <p:ph idx="1"/>
          </p:nvPr>
        </p:nvSpPr>
        <p:spPr>
          <a:xfrm>
            <a:off x="838200" y="1253331"/>
            <a:ext cx="10515600" cy="4351338"/>
          </a:xfrm>
        </p:spPr>
        <p:txBody>
          <a:bodyPr>
            <a:noAutofit/>
          </a:bodyPr>
          <a:lstStyle/>
          <a:p>
            <a:pPr algn="l">
              <a:lnSpc>
                <a:spcPct val="100000"/>
              </a:lnSpc>
              <a:spcBef>
                <a:spcPts val="0"/>
              </a:spcBef>
              <a:spcAft>
                <a:spcPts val="600"/>
              </a:spcAft>
            </a:pPr>
            <a:r>
              <a:rPr lang="en-US" sz="3000" b="0" i="0" u="none" strike="noStrike" baseline="0" dirty="0"/>
              <a:t>A claimant must demonstrate a causal connection between the employer’ adverse action and the claimant’s protected activity (t</a:t>
            </a:r>
            <a:r>
              <a:rPr lang="en-US" sz="3000" dirty="0"/>
              <a:t>his is usually where the fight is).</a:t>
            </a:r>
          </a:p>
          <a:p>
            <a:pPr algn="l">
              <a:lnSpc>
                <a:spcPct val="100000"/>
              </a:lnSpc>
              <a:spcBef>
                <a:spcPts val="0"/>
              </a:spcBef>
              <a:spcAft>
                <a:spcPts val="600"/>
              </a:spcAft>
            </a:pPr>
            <a:r>
              <a:rPr lang="en-US" sz="3000" dirty="0"/>
              <a:t>“But for” versus “substantial factor” </a:t>
            </a:r>
          </a:p>
          <a:p>
            <a:pPr algn="l">
              <a:lnSpc>
                <a:spcPct val="100000"/>
              </a:lnSpc>
              <a:spcBef>
                <a:spcPts val="0"/>
              </a:spcBef>
              <a:spcAft>
                <a:spcPts val="600"/>
              </a:spcAft>
            </a:pPr>
            <a:r>
              <a:rPr lang="en-US" sz="3000" u="sng" dirty="0"/>
              <a:t>Two ways to prove</a:t>
            </a:r>
            <a:r>
              <a:rPr lang="en-US" sz="3000" dirty="0"/>
              <a:t>: </a:t>
            </a:r>
          </a:p>
          <a:p>
            <a:pPr marL="914400" lvl="1" indent="-457200">
              <a:lnSpc>
                <a:spcPct val="100000"/>
              </a:lnSpc>
              <a:spcBef>
                <a:spcPts val="0"/>
              </a:spcBef>
              <a:spcAft>
                <a:spcPts val="600"/>
              </a:spcAft>
              <a:buAutoNum type="arabicParenR"/>
            </a:pPr>
            <a:r>
              <a:rPr lang="en-US" sz="3000" dirty="0"/>
              <a:t>Direct Evidence (</a:t>
            </a:r>
            <a:r>
              <a:rPr lang="en-US" sz="3000" i="1" dirty="0"/>
              <a:t>e.g.</a:t>
            </a:r>
            <a:r>
              <a:rPr lang="en-US" sz="3000" dirty="0"/>
              <a:t>, the “smoking gun” written or verbal communication);</a:t>
            </a:r>
          </a:p>
          <a:p>
            <a:pPr marL="914400" lvl="1" indent="-457200">
              <a:lnSpc>
                <a:spcPct val="100000"/>
              </a:lnSpc>
              <a:spcBef>
                <a:spcPts val="0"/>
              </a:spcBef>
              <a:spcAft>
                <a:spcPts val="600"/>
              </a:spcAft>
              <a:buAutoNum type="arabicParenR"/>
            </a:pPr>
            <a:r>
              <a:rPr lang="en-US" sz="3000" dirty="0"/>
              <a:t>Indirect Evidence (</a:t>
            </a:r>
            <a:r>
              <a:rPr lang="en-US" sz="3000" i="1" dirty="0"/>
              <a:t>e.g.</a:t>
            </a:r>
            <a:r>
              <a:rPr lang="en-US" sz="3000" dirty="0"/>
              <a:t>, timing can support an inference of retaliation). </a:t>
            </a:r>
          </a:p>
        </p:txBody>
      </p:sp>
    </p:spTree>
    <p:extLst>
      <p:ext uri="{BB962C8B-B14F-4D97-AF65-F5344CB8AC3E}">
        <p14:creationId xmlns:p14="http://schemas.microsoft.com/office/powerpoint/2010/main" val="108188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6C0F-FADE-AC1C-EAAE-055E0D12CF7F}"/>
              </a:ext>
            </a:extLst>
          </p:cNvPr>
          <p:cNvSpPr>
            <a:spLocks noGrp="1"/>
          </p:cNvSpPr>
          <p:nvPr>
            <p:ph type="title"/>
          </p:nvPr>
        </p:nvSpPr>
        <p:spPr>
          <a:xfrm>
            <a:off x="841248" y="334644"/>
            <a:ext cx="10509504" cy="1076914"/>
          </a:xfrm>
        </p:spPr>
        <p:txBody>
          <a:bodyPr anchor="ctr">
            <a:normAutofit/>
          </a:bodyPr>
          <a:lstStyle/>
          <a:p>
            <a:r>
              <a:rPr lang="en-US" sz="4000" b="1" i="0" u="none" strike="noStrike" baseline="0" dirty="0">
                <a:latin typeface="Arial" panose="020B0604020202020204" pitchFamily="34" charset="0"/>
              </a:rPr>
              <a:t>Who can sue for retaliation?</a:t>
            </a:r>
            <a:endParaRPr lang="en-US" sz="4000" b="1" dirty="0"/>
          </a:p>
        </p:txBody>
      </p:sp>
      <p:pic>
        <p:nvPicPr>
          <p:cNvPr id="6" name="Content Placeholder 3">
            <a:extLst>
              <a:ext uri="{FF2B5EF4-FFF2-40B4-BE49-F238E27FC236}">
                <a16:creationId xmlns:a16="http://schemas.microsoft.com/office/drawing/2014/main" id="{37202505-0A31-79F3-7706-C1DAB79E4F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7080" y="1737360"/>
            <a:ext cx="6948695" cy="4535424"/>
          </a:xfrm>
        </p:spPr>
      </p:pic>
      <p:sp>
        <p:nvSpPr>
          <p:cNvPr id="7" name="TextBox 6">
            <a:extLst>
              <a:ext uri="{FF2B5EF4-FFF2-40B4-BE49-F238E27FC236}">
                <a16:creationId xmlns:a16="http://schemas.microsoft.com/office/drawing/2014/main" id="{E0E5F1C5-78D0-63EC-7F6B-BEE48CB35D1E}"/>
              </a:ext>
            </a:extLst>
          </p:cNvPr>
          <p:cNvSpPr txBox="1"/>
          <p:nvPr/>
        </p:nvSpPr>
        <p:spPr>
          <a:xfrm>
            <a:off x="740804" y="1916905"/>
            <a:ext cx="2129783" cy="707886"/>
          </a:xfrm>
          <a:prstGeom prst="rect">
            <a:avLst/>
          </a:prstGeom>
          <a:noFill/>
        </p:spPr>
        <p:txBody>
          <a:bodyPr wrap="square" rtlCol="0">
            <a:spAutoFit/>
          </a:bodyPr>
          <a:lstStyle/>
          <a:p>
            <a:pPr defTabSz="822960"/>
            <a:r>
              <a:rPr lang="en-US" sz="2000" b="1" kern="1200" dirty="0">
                <a:latin typeface="+mn-lt"/>
                <a:ea typeface="+mn-ea"/>
                <a:cs typeface="+mn-cs"/>
              </a:rPr>
              <a:t>Husband</a:t>
            </a:r>
          </a:p>
          <a:p>
            <a:pPr defTabSz="822960"/>
            <a:r>
              <a:rPr lang="en-US" sz="2000" b="1" kern="1200" dirty="0">
                <a:latin typeface="+mn-lt"/>
                <a:ea typeface="+mn-ea"/>
                <a:cs typeface="+mn-cs"/>
              </a:rPr>
              <a:t>Of Complainant</a:t>
            </a:r>
            <a:endParaRPr lang="en-US" sz="2000" b="1" dirty="0"/>
          </a:p>
        </p:txBody>
      </p:sp>
      <p:sp>
        <p:nvSpPr>
          <p:cNvPr id="8" name="Down Arrow 7">
            <a:extLst>
              <a:ext uri="{FF2B5EF4-FFF2-40B4-BE49-F238E27FC236}">
                <a16:creationId xmlns:a16="http://schemas.microsoft.com/office/drawing/2014/main" id="{F9C73F58-A2D6-9536-094A-69B21D0B45FB}"/>
              </a:ext>
            </a:extLst>
          </p:cNvPr>
          <p:cNvSpPr/>
          <p:nvPr/>
        </p:nvSpPr>
        <p:spPr>
          <a:xfrm rot="17386287">
            <a:off x="2202562" y="2303914"/>
            <a:ext cx="45719" cy="1324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1821CD-3590-F539-F114-52B140303F13}"/>
              </a:ext>
            </a:extLst>
          </p:cNvPr>
          <p:cNvSpPr txBox="1"/>
          <p:nvPr/>
        </p:nvSpPr>
        <p:spPr>
          <a:xfrm>
            <a:off x="3531389" y="1852778"/>
            <a:ext cx="2201115" cy="707886"/>
          </a:xfrm>
          <a:prstGeom prst="rect">
            <a:avLst/>
          </a:prstGeom>
          <a:noFill/>
        </p:spPr>
        <p:txBody>
          <a:bodyPr wrap="none" rtlCol="0">
            <a:spAutoFit/>
          </a:bodyPr>
          <a:lstStyle/>
          <a:p>
            <a:pPr defTabSz="822960"/>
            <a:r>
              <a:rPr lang="en-US" sz="2000" b="1" kern="1200" dirty="0">
                <a:ea typeface="+mn-ea"/>
                <a:cs typeface="+mn-cs"/>
              </a:rPr>
              <a:t>Complained of </a:t>
            </a:r>
          </a:p>
          <a:p>
            <a:pPr defTabSz="822960"/>
            <a:r>
              <a:rPr lang="en-US" sz="2000" b="1" kern="1200" dirty="0">
                <a:ea typeface="+mn-ea"/>
                <a:cs typeface="+mn-cs"/>
              </a:rPr>
              <a:t>Sexual Harassment</a:t>
            </a:r>
            <a:endParaRPr lang="en-US" sz="2000" b="1" dirty="0"/>
          </a:p>
        </p:txBody>
      </p:sp>
      <p:sp>
        <p:nvSpPr>
          <p:cNvPr id="10" name="Down Arrow 5">
            <a:extLst>
              <a:ext uri="{FF2B5EF4-FFF2-40B4-BE49-F238E27FC236}">
                <a16:creationId xmlns:a16="http://schemas.microsoft.com/office/drawing/2014/main" id="{78333348-200B-355D-DE1A-DA8BB087B05C}"/>
              </a:ext>
            </a:extLst>
          </p:cNvPr>
          <p:cNvSpPr/>
          <p:nvPr/>
        </p:nvSpPr>
        <p:spPr>
          <a:xfrm>
            <a:off x="4408149" y="2687438"/>
            <a:ext cx="165904" cy="243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BAE673C-576A-ECDE-1DE6-31A02C2F68C6}"/>
              </a:ext>
            </a:extLst>
          </p:cNvPr>
          <p:cNvSpPr txBox="1"/>
          <p:nvPr/>
        </p:nvSpPr>
        <p:spPr>
          <a:xfrm>
            <a:off x="6888965" y="1792916"/>
            <a:ext cx="3156313" cy="707886"/>
          </a:xfrm>
          <a:prstGeom prst="rect">
            <a:avLst/>
          </a:prstGeom>
          <a:noFill/>
        </p:spPr>
        <p:txBody>
          <a:bodyPr wrap="none" rtlCol="0">
            <a:spAutoFit/>
          </a:bodyPr>
          <a:lstStyle/>
          <a:p>
            <a:pPr defTabSz="822960"/>
            <a:r>
              <a:rPr lang="en-US" sz="2000" b="1" kern="1200" dirty="0">
                <a:latin typeface="+mn-lt"/>
                <a:ea typeface="+mn-ea"/>
                <a:cs typeface="+mn-cs"/>
              </a:rPr>
              <a:t>Acted as a witness and </a:t>
            </a:r>
          </a:p>
          <a:p>
            <a:pPr defTabSz="822960"/>
            <a:r>
              <a:rPr lang="en-US" sz="2000" b="1" kern="1200" dirty="0">
                <a:latin typeface="+mn-lt"/>
                <a:ea typeface="+mn-ea"/>
                <a:cs typeface="+mn-cs"/>
              </a:rPr>
              <a:t>participated in investigation</a:t>
            </a:r>
            <a:endParaRPr lang="en-US" sz="2000" b="1" dirty="0"/>
          </a:p>
        </p:txBody>
      </p:sp>
      <p:sp>
        <p:nvSpPr>
          <p:cNvPr id="3" name="Down Arrow 5">
            <a:extLst>
              <a:ext uri="{FF2B5EF4-FFF2-40B4-BE49-F238E27FC236}">
                <a16:creationId xmlns:a16="http://schemas.microsoft.com/office/drawing/2014/main" id="{CB3342F5-7501-A025-3CC3-9E55C16E047A}"/>
              </a:ext>
            </a:extLst>
          </p:cNvPr>
          <p:cNvSpPr/>
          <p:nvPr/>
        </p:nvSpPr>
        <p:spPr>
          <a:xfrm>
            <a:off x="8091158" y="2610901"/>
            <a:ext cx="165904" cy="243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75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A silver whistle with a seal on it&#10;&#10;Description automatically generated">
            <a:extLst>
              <a:ext uri="{FF2B5EF4-FFF2-40B4-BE49-F238E27FC236}">
                <a16:creationId xmlns:a16="http://schemas.microsoft.com/office/drawing/2014/main" id="{4568736F-125C-24CE-E442-7D9688071AFB}"/>
              </a:ext>
            </a:extLst>
          </p:cNvPr>
          <p:cNvPicPr>
            <a:picLocks noChangeAspect="1"/>
          </p:cNvPicPr>
          <p:nvPr/>
        </p:nvPicPr>
        <p:blipFill rotWithShape="1">
          <a:blip r:embed="rId2"/>
          <a:srcRect l="7151" r="6488"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397F35-7E56-AC54-45A7-4B19A3EE7B83}"/>
              </a:ext>
            </a:extLst>
          </p:cNvPr>
          <p:cNvSpPr>
            <a:spLocks noGrp="1"/>
          </p:cNvSpPr>
          <p:nvPr>
            <p:ph type="ctrTitle"/>
          </p:nvPr>
        </p:nvSpPr>
        <p:spPr>
          <a:xfrm>
            <a:off x="7935402" y="743447"/>
            <a:ext cx="3605809" cy="3692028"/>
          </a:xfrm>
          <a:noFill/>
        </p:spPr>
        <p:txBody>
          <a:bodyPr>
            <a:normAutofit/>
          </a:bodyPr>
          <a:lstStyle/>
          <a:p>
            <a:pPr algn="l"/>
            <a:r>
              <a:rPr lang="en-US" sz="5000" b="1" dirty="0">
                <a:latin typeface="Arial" panose="020B0604020202020204" pitchFamily="34" charset="0"/>
                <a:cs typeface="Arial" panose="020B0604020202020204" pitchFamily="34" charset="0"/>
              </a:rPr>
              <a:t>Cautionary Tales</a:t>
            </a:r>
          </a:p>
        </p:txBody>
      </p:sp>
    </p:spTree>
    <p:extLst>
      <p:ext uri="{BB962C8B-B14F-4D97-AF65-F5344CB8AC3E}">
        <p14:creationId xmlns:p14="http://schemas.microsoft.com/office/powerpoint/2010/main" val="340022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9E7A3-3F15-7E78-2448-D6BC658999BA}"/>
              </a:ext>
            </a:extLst>
          </p:cNvPr>
          <p:cNvSpPr>
            <a:spLocks noGrp="1"/>
          </p:cNvSpPr>
          <p:nvPr>
            <p:ph type="title"/>
          </p:nvPr>
        </p:nvSpPr>
        <p:spPr>
          <a:xfrm>
            <a:off x="359664" y="800759"/>
            <a:ext cx="6565392" cy="1093490"/>
          </a:xfrm>
        </p:spPr>
        <p:txBody>
          <a:bodyPr anchor="b">
            <a:normAutofit/>
          </a:bodyPr>
          <a:lstStyle/>
          <a:p>
            <a:pPr fontAlgn="base"/>
            <a:r>
              <a:rPr lang="en-US" sz="3800" b="1" i="1" dirty="0">
                <a:cs typeface="Arial" panose="020B0604020202020204" pitchFamily="34" charset="0"/>
              </a:rPr>
              <a:t>Dew v. City of Scappoose</a:t>
            </a:r>
            <a:r>
              <a:rPr lang="en-US" sz="3800" b="1" dirty="0">
                <a:cs typeface="Arial" panose="020B0604020202020204" pitchFamily="34" charset="0"/>
              </a:rPr>
              <a:t>, </a:t>
            </a:r>
            <a:br>
              <a:rPr lang="en-US" sz="3800" b="1" dirty="0">
                <a:latin typeface="Arial" panose="020B0604020202020204" pitchFamily="34" charset="0"/>
                <a:cs typeface="Arial" panose="020B0604020202020204" pitchFamily="34" charset="0"/>
              </a:rPr>
            </a:br>
            <a:r>
              <a:rPr lang="en-US" sz="2700" b="1" dirty="0">
                <a:cs typeface="Arial" panose="020B0604020202020204" pitchFamily="34" charset="0"/>
              </a:rPr>
              <a:t>208 Or App 121 (2006)</a:t>
            </a:r>
            <a:endParaRPr lang="en-US" sz="2700" b="1" i="1" dirty="0">
              <a:cs typeface="Arial" panose="020B0604020202020204" pitchFamily="34" charset="0"/>
            </a:endParaRP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7C769C3A-CFDB-894D-E832-9BF537B023FC}"/>
              </a:ext>
            </a:extLst>
          </p:cNvPr>
          <p:cNvSpPr>
            <a:spLocks noGrp="1"/>
          </p:cNvSpPr>
          <p:nvPr>
            <p:ph idx="1"/>
          </p:nvPr>
        </p:nvSpPr>
        <p:spPr>
          <a:xfrm>
            <a:off x="640080" y="2872899"/>
            <a:ext cx="5785104" cy="3320668"/>
          </a:xfrm>
        </p:spPr>
        <p:txBody>
          <a:bodyPr>
            <a:normAutofit/>
          </a:bodyPr>
          <a:lstStyle/>
          <a:p>
            <a:r>
              <a:rPr lang="en-US" sz="2200" dirty="0"/>
              <a:t>Dew alleged retaliation for exercising First Amendment rights</a:t>
            </a:r>
          </a:p>
          <a:p>
            <a:r>
              <a:rPr lang="en-US" sz="2200" dirty="0"/>
              <a:t>Dew’s claim could go to a jury, even though:</a:t>
            </a:r>
          </a:p>
          <a:p>
            <a:pPr lvl="1"/>
            <a:r>
              <a:rPr lang="en-US" sz="1800" dirty="0"/>
              <a:t>She threw a chair during her termination meeting, </a:t>
            </a:r>
          </a:p>
          <a:p>
            <a:pPr lvl="1"/>
            <a:r>
              <a:rPr lang="en-US" sz="1800" dirty="0"/>
              <a:t>Two years passed between protected activity and termination</a:t>
            </a:r>
          </a:p>
        </p:txBody>
      </p:sp>
      <p:pic>
        <p:nvPicPr>
          <p:cNvPr id="5" name="Content Placeholder 4" descr="A red office chair with black background&#10;&#10;Description automatically generated">
            <a:extLst>
              <a:ext uri="{FF2B5EF4-FFF2-40B4-BE49-F238E27FC236}">
                <a16:creationId xmlns:a16="http://schemas.microsoft.com/office/drawing/2014/main" id="{06B21D73-DC88-DBD7-FEE7-455E6A171A2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303"/>
          <a:stretch/>
        </p:blipFill>
        <p:spPr>
          <a:xfrm>
            <a:off x="5940367" y="626774"/>
            <a:ext cx="6250110" cy="623122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27E80DE7-7EA4-907C-1965-A4F53604DCAF}"/>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reepngimg.com/png/47133-office-chair-picture-free-png-hq">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13092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3CCF1-DED2-DB48-1725-4EFD5C82F01A}"/>
              </a:ext>
            </a:extLst>
          </p:cNvPr>
          <p:cNvSpPr>
            <a:spLocks noGrp="1"/>
          </p:cNvSpPr>
          <p:nvPr>
            <p:ph type="title"/>
          </p:nvPr>
        </p:nvSpPr>
        <p:spPr>
          <a:xfrm>
            <a:off x="630936" y="640080"/>
            <a:ext cx="7964424" cy="1481328"/>
          </a:xfrm>
        </p:spPr>
        <p:txBody>
          <a:bodyPr anchor="b">
            <a:normAutofit fontScale="90000"/>
          </a:bodyPr>
          <a:lstStyle/>
          <a:p>
            <a:r>
              <a:rPr lang="en-US" sz="3800" b="1" i="1" dirty="0">
                <a:cs typeface="Arial" panose="020B0604020202020204" pitchFamily="34" charset="0"/>
              </a:rPr>
              <a:t>Davis v. Tri-County Metropolitan Transportation Dist. of Oregon</a:t>
            </a:r>
            <a:br>
              <a:rPr lang="en-US" sz="2200" b="1" i="1" dirty="0">
                <a:latin typeface="Arial" panose="020B0604020202020204" pitchFamily="34" charset="0"/>
                <a:cs typeface="Arial" panose="020B0604020202020204" pitchFamily="34" charset="0"/>
              </a:rPr>
            </a:br>
            <a:r>
              <a:rPr lang="en-US" sz="2200" b="1" dirty="0">
                <a:cs typeface="Arial" panose="020B0604020202020204" pitchFamily="34" charset="0"/>
              </a:rPr>
              <a:t>45 F Supp 3d 1222 (2014)</a:t>
            </a:r>
            <a:br>
              <a:rPr lang="en-US" sz="2200" b="1" i="1" dirty="0">
                <a:latin typeface="Arial" panose="020B0604020202020204" pitchFamily="34" charset="0"/>
                <a:cs typeface="Arial" panose="020B0604020202020204" pitchFamily="34" charset="0"/>
              </a:rPr>
            </a:br>
            <a:endParaRPr lang="en-US" sz="2200" b="1" i="1" dirty="0"/>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0B7B8B-328D-61D1-4B6D-7C4FD530E890}"/>
              </a:ext>
            </a:extLst>
          </p:cNvPr>
          <p:cNvSpPr>
            <a:spLocks noGrp="1"/>
          </p:cNvSpPr>
          <p:nvPr>
            <p:ph idx="1"/>
          </p:nvPr>
        </p:nvSpPr>
        <p:spPr>
          <a:xfrm>
            <a:off x="630936" y="2036064"/>
            <a:ext cx="8842248" cy="4209288"/>
          </a:xfrm>
        </p:spPr>
        <p:txBody>
          <a:bodyPr anchor="t">
            <a:normAutofit lnSpcReduction="10000"/>
          </a:bodyPr>
          <a:lstStyle/>
          <a:p>
            <a:pPr marL="0" indent="0" algn="ctr">
              <a:buNone/>
            </a:pP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Davis suffered an on-the-job injury and filed a workers comp claim. </a:t>
            </a:r>
          </a:p>
          <a:p>
            <a:r>
              <a:rPr lang="en-US" sz="2200" dirty="0">
                <a:latin typeface="Arial" panose="020B0604020202020204" pitchFamily="34" charset="0"/>
                <a:cs typeface="Arial" panose="020B0604020202020204" pitchFamily="34" charset="0"/>
              </a:rPr>
              <a:t>Missed a lot of work due to injuries even after the workers comp claim was closed. </a:t>
            </a:r>
          </a:p>
          <a:p>
            <a:r>
              <a:rPr lang="en-US" sz="2200" dirty="0">
                <a:latin typeface="Arial" panose="020B0604020202020204" pitchFamily="34" charset="0"/>
                <a:cs typeface="Arial" panose="020B0604020202020204" pitchFamily="34" charset="0"/>
              </a:rPr>
              <a:t>TriMet sent several attendance warning letters. </a:t>
            </a:r>
          </a:p>
          <a:p>
            <a:r>
              <a:rPr lang="en-US" sz="2200" dirty="0">
                <a:latin typeface="Arial" panose="020B0604020202020204" pitchFamily="34" charset="0"/>
                <a:cs typeface="Arial" panose="020B0604020202020204" pitchFamily="34" charset="0"/>
              </a:rPr>
              <a:t>Davis applied for numerous promotions in management and was never promoted. </a:t>
            </a:r>
          </a:p>
          <a:p>
            <a:r>
              <a:rPr lang="en-US" sz="2200" dirty="0">
                <a:latin typeface="Arial" panose="020B0604020202020204" pitchFamily="34" charset="0"/>
                <a:cs typeface="Arial" panose="020B0604020202020204" pitchFamily="34" charset="0"/>
              </a:rPr>
              <a:t>TriMet rated internal applicants on attendance</a:t>
            </a:r>
          </a:p>
          <a:p>
            <a:pPr lvl="1"/>
            <a:r>
              <a:rPr lang="en-US" sz="1800" dirty="0">
                <a:latin typeface="Arial" panose="020B0604020202020204" pitchFamily="34" charset="0"/>
                <a:cs typeface="Arial" panose="020B0604020202020204" pitchFamily="34" charset="0"/>
              </a:rPr>
              <a:t>Davis received a score of zero for attendance</a:t>
            </a:r>
          </a:p>
          <a:p>
            <a:pPr lvl="1"/>
            <a:r>
              <a:rPr lang="en-US" sz="1800" dirty="0">
                <a:latin typeface="Arial" panose="020B0604020202020204" pitchFamily="34" charset="0"/>
                <a:cs typeface="Arial" panose="020B0604020202020204" pitchFamily="34" charset="0"/>
              </a:rPr>
              <a:t>There was no record of which absences TriMet considered in giving the zero score</a:t>
            </a:r>
          </a:p>
          <a:p>
            <a:pPr marL="0" indent="0">
              <a:buNone/>
            </a:pPr>
            <a:endParaRPr lang="en-US" sz="18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Picture 4" descr="A star shaped word cloud">
            <a:extLst>
              <a:ext uri="{FF2B5EF4-FFF2-40B4-BE49-F238E27FC236}">
                <a16:creationId xmlns:a16="http://schemas.microsoft.com/office/drawing/2014/main" id="{E63BCD27-B5AE-53BC-27EF-71ED7274C0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8269" y="109682"/>
            <a:ext cx="3851702" cy="2542123"/>
          </a:xfrm>
          <a:prstGeom prst="rect">
            <a:avLst/>
          </a:prstGeom>
        </p:spPr>
      </p:pic>
      <p:sp>
        <p:nvSpPr>
          <p:cNvPr id="9" name="TextBox 8">
            <a:extLst>
              <a:ext uri="{FF2B5EF4-FFF2-40B4-BE49-F238E27FC236}">
                <a16:creationId xmlns:a16="http://schemas.microsoft.com/office/drawing/2014/main" id="{8B38C4B8-F889-0708-6457-10D792BB582B}"/>
              </a:ext>
            </a:extLst>
          </p:cNvPr>
          <p:cNvSpPr txBox="1"/>
          <p:nvPr/>
        </p:nvSpPr>
        <p:spPr>
          <a:xfrm>
            <a:off x="631086" y="6057138"/>
            <a:ext cx="10917786"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Be mindful of “attendance” records/scores!</a:t>
            </a:r>
            <a:endParaRPr lang="en-US" sz="2400" dirty="0"/>
          </a:p>
        </p:txBody>
      </p:sp>
    </p:spTree>
    <p:extLst>
      <p:ext uri="{BB962C8B-B14F-4D97-AF65-F5344CB8AC3E}">
        <p14:creationId xmlns:p14="http://schemas.microsoft.com/office/powerpoint/2010/main" val="43286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C00CBD4-C471-4927-B09C-E239251C7608}"/>
              </a:ext>
            </a:extLst>
          </p:cNvPr>
          <p:cNvSpPr>
            <a:spLocks noGrp="1"/>
          </p:cNvSpPr>
          <p:nvPr>
            <p:ph type="title"/>
          </p:nvPr>
        </p:nvSpPr>
        <p:spPr>
          <a:xfrm>
            <a:off x="652131" y="266281"/>
            <a:ext cx="9939529" cy="1304464"/>
          </a:xfrm>
        </p:spPr>
        <p:txBody>
          <a:bodyPr anchor="b">
            <a:normAutofit/>
          </a:bodyPr>
          <a:lstStyle/>
          <a:p>
            <a:r>
              <a:rPr lang="en-US" sz="4000" b="1" i="1" dirty="0">
                <a:latin typeface="Arial" panose="020B0604020202020204" pitchFamily="34" charset="0"/>
                <a:cs typeface="Arial" panose="020B0604020202020204" pitchFamily="34" charset="0"/>
              </a:rPr>
              <a:t>Huffman v. Scappoose Sch. Dist. No. 1J</a:t>
            </a:r>
            <a:br>
              <a:rPr lang="en-US" sz="4000" b="1" i="1"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2015 US </a:t>
            </a:r>
            <a:r>
              <a:rPr lang="en-US" sz="2600" dirty="0" err="1">
                <a:latin typeface="Arial" panose="020B0604020202020204" pitchFamily="34" charset="0"/>
                <a:cs typeface="Arial" panose="020B0604020202020204" pitchFamily="34" charset="0"/>
              </a:rPr>
              <a:t>Dist</a:t>
            </a:r>
            <a:r>
              <a:rPr lang="en-US" sz="2600" dirty="0">
                <a:latin typeface="Arial" panose="020B0604020202020204" pitchFamily="34" charset="0"/>
                <a:cs typeface="Arial" panose="020B0604020202020204" pitchFamily="34" charset="0"/>
              </a:rPr>
              <a:t> LEXIS 97971</a:t>
            </a:r>
            <a:endParaRPr lang="en-US" sz="2600" b="1" i="1"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73E0799E-6ECF-2797-E9DF-4CCE36A61F59}"/>
              </a:ext>
            </a:extLst>
          </p:cNvPr>
          <p:cNvSpPr>
            <a:spLocks noGrp="1"/>
          </p:cNvSpPr>
          <p:nvPr>
            <p:ph idx="1"/>
          </p:nvPr>
        </p:nvSpPr>
        <p:spPr>
          <a:xfrm>
            <a:off x="838198" y="1867426"/>
            <a:ext cx="4783697" cy="3433583"/>
          </a:xfrm>
        </p:spPr>
        <p:txBody>
          <a:bodyPr>
            <a:normAutofit/>
          </a:bodyPr>
          <a:lstStyle/>
          <a:p>
            <a:r>
              <a:rPr lang="en-US" sz="2000" dirty="0" err="1"/>
              <a:t>Hufffman</a:t>
            </a:r>
            <a:r>
              <a:rPr lang="en-US" sz="2000" dirty="0"/>
              <a:t> filed an EEOC complaint. </a:t>
            </a:r>
          </a:p>
          <a:p>
            <a:r>
              <a:rPr lang="en-US" sz="2000" dirty="0"/>
              <a:t>Two months later, district placed Huffman on a plan of assistance and gave her a negative evaluation. </a:t>
            </a:r>
          </a:p>
          <a:p>
            <a:r>
              <a:rPr lang="en-US" sz="2000" dirty="0"/>
              <a:t>District did not have evidence that Huffman’s performance had dramatically suffered to justify the </a:t>
            </a:r>
            <a:r>
              <a:rPr lang="en-US" sz="2000" dirty="0" err="1"/>
              <a:t>PoA</a:t>
            </a:r>
            <a:r>
              <a:rPr lang="en-US" sz="2000" dirty="0"/>
              <a:t> and negative evaluation. </a:t>
            </a:r>
          </a:p>
        </p:txBody>
      </p:sp>
      <p:pic>
        <p:nvPicPr>
          <p:cNvPr id="3" name="Content Placeholder 2" descr="A calendar with a blue background&#10;&#10;Description automatically generated">
            <a:extLst>
              <a:ext uri="{FF2B5EF4-FFF2-40B4-BE49-F238E27FC236}">
                <a16:creationId xmlns:a16="http://schemas.microsoft.com/office/drawing/2014/main" id="{E9BF2F1E-62C9-5B0E-D792-9BBAA8377D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8424" y="1370532"/>
            <a:ext cx="5365375" cy="3916723"/>
          </a:xfrm>
          <a:prstGeom prst="rect">
            <a:avLst/>
          </a:prstGeom>
        </p:spPr>
      </p:pic>
      <p:sp>
        <p:nvSpPr>
          <p:cNvPr id="4" name="TextBox 3">
            <a:extLst>
              <a:ext uri="{FF2B5EF4-FFF2-40B4-BE49-F238E27FC236}">
                <a16:creationId xmlns:a16="http://schemas.microsoft.com/office/drawing/2014/main" id="{7FF27755-0849-DD62-0E7D-15B5CA75C9F4}"/>
              </a:ext>
            </a:extLst>
          </p:cNvPr>
          <p:cNvSpPr txBox="1"/>
          <p:nvPr/>
        </p:nvSpPr>
        <p:spPr>
          <a:xfrm>
            <a:off x="838199" y="5583936"/>
            <a:ext cx="10951465" cy="461665"/>
          </a:xfrm>
          <a:prstGeom prst="rect">
            <a:avLst/>
          </a:prstGeom>
          <a:noFill/>
        </p:spPr>
        <p:txBody>
          <a:bodyPr wrap="square" rtlCol="0">
            <a:spAutoFit/>
          </a:bodyPr>
          <a:lstStyle/>
          <a:p>
            <a:pPr algn="ctr"/>
            <a:r>
              <a:rPr lang="en-US" sz="2400" dirty="0"/>
              <a:t>Make sure you have documentation to support adverse employment actions</a:t>
            </a:r>
          </a:p>
        </p:txBody>
      </p:sp>
    </p:spTree>
    <p:extLst>
      <p:ext uri="{BB962C8B-B14F-4D97-AF65-F5344CB8AC3E}">
        <p14:creationId xmlns:p14="http://schemas.microsoft.com/office/powerpoint/2010/main" val="413290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A6F6-C62E-4B24-8A19-A31364688CC9}"/>
              </a:ext>
            </a:extLst>
          </p:cNvPr>
          <p:cNvSpPr>
            <a:spLocks noGrp="1"/>
          </p:cNvSpPr>
          <p:nvPr>
            <p:ph type="ctrTitle"/>
          </p:nvPr>
        </p:nvSpPr>
        <p:spPr>
          <a:xfrm>
            <a:off x="5154791" y="636721"/>
            <a:ext cx="6381727" cy="1469757"/>
          </a:xfrm>
        </p:spPr>
        <p:txBody>
          <a:bodyPr anchor="b">
            <a:normAutofit/>
          </a:bodyPr>
          <a:lstStyle/>
          <a:p>
            <a:pPr algn="l"/>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PACE Legal Services</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pacelegal@osba.org</a:t>
            </a:r>
            <a:r>
              <a:rPr lang="en-US" sz="4000" dirty="0">
                <a:solidFill>
                  <a:schemeClr val="accent1">
                    <a:lumMod val="75000"/>
                  </a:schemeClr>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8B0C61C-84DA-49E8-AE66-71200A0602DB}"/>
              </a:ext>
            </a:extLst>
          </p:cNvPr>
          <p:cNvSpPr>
            <a:spLocks noGrp="1"/>
          </p:cNvSpPr>
          <p:nvPr>
            <p:ph type="subTitle" idx="1"/>
          </p:nvPr>
        </p:nvSpPr>
        <p:spPr>
          <a:xfrm>
            <a:off x="5278616" y="2188668"/>
            <a:ext cx="4645250" cy="3126282"/>
          </a:xfrm>
        </p:spPr>
        <p:txBody>
          <a:bodyPr anchor="t">
            <a:noAutofit/>
          </a:bodyPr>
          <a:lstStyle/>
          <a:p>
            <a:pPr algn="l">
              <a:lnSpc>
                <a:spcPct val="100000"/>
              </a:lnSpc>
              <a:spcBef>
                <a:spcPts val="0"/>
              </a:spcBef>
            </a:pPr>
            <a:r>
              <a:rPr lang="en-US" sz="2800" dirty="0">
                <a:latin typeface="Arial" panose="020B0604020202020204" pitchFamily="34" charset="0"/>
                <a:cs typeface="Arial" panose="020B0604020202020204" pitchFamily="34" charset="0"/>
              </a:rPr>
              <a:t>Haley Percell</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Tonyia Brady</a:t>
            </a:r>
          </a:p>
          <a:p>
            <a:pPr algn="l">
              <a:lnSpc>
                <a:spcPct val="100000"/>
              </a:lnSpc>
              <a:spcBef>
                <a:spcPts val="0"/>
              </a:spcBef>
            </a:pPr>
            <a:r>
              <a:rPr lang="en-US" sz="2800" dirty="0">
                <a:latin typeface="Arial" panose="020B0604020202020204" pitchFamily="34" charset="0"/>
                <a:cs typeface="Arial" panose="020B0604020202020204" pitchFamily="34" charset="0"/>
              </a:rPr>
              <a:t>Therese Holmstrom</a:t>
            </a:r>
          </a:p>
          <a:p>
            <a:pPr algn="l">
              <a:lnSpc>
                <a:spcPct val="100000"/>
              </a:lnSpc>
              <a:spcBef>
                <a:spcPts val="0"/>
              </a:spcBef>
            </a:pPr>
            <a:r>
              <a:rPr lang="en-US" sz="2800" dirty="0">
                <a:latin typeface="Arial" panose="020B0604020202020204" pitchFamily="34" charset="0"/>
                <a:cs typeface="Arial" panose="020B0604020202020204" pitchFamily="34" charset="0"/>
              </a:rPr>
              <a:t>Callen Sterling</a:t>
            </a:r>
          </a:p>
          <a:p>
            <a:pPr algn="l">
              <a:lnSpc>
                <a:spcPct val="100000"/>
              </a:lnSpc>
              <a:spcBef>
                <a:spcPts val="0"/>
              </a:spcBef>
            </a:pPr>
            <a:r>
              <a:rPr lang="en-US" sz="2800" dirty="0">
                <a:latin typeface="Arial" panose="020B0604020202020204" pitchFamily="34" charset="0"/>
                <a:cs typeface="Arial" panose="020B0604020202020204" pitchFamily="34" charset="0"/>
              </a:rPr>
              <a:t>Brian Kernan</a:t>
            </a:r>
          </a:p>
          <a:p>
            <a:pPr algn="l">
              <a:lnSpc>
                <a:spcPct val="100000"/>
              </a:lnSpc>
              <a:spcBef>
                <a:spcPts val="0"/>
              </a:spcBef>
            </a:pPr>
            <a:r>
              <a:rPr lang="en-US" sz="2800" dirty="0">
                <a:latin typeface="Arial" panose="020B0604020202020204" pitchFamily="34" charset="0"/>
                <a:cs typeface="Arial" panose="020B0604020202020204" pitchFamily="34" charset="0"/>
              </a:rPr>
              <a:t>Joseph Lindsay</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Michael Miller</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Amy Lopez</a:t>
            </a:r>
          </a:p>
        </p:txBody>
      </p:sp>
      <p:pic>
        <p:nvPicPr>
          <p:cNvPr id="7" name="Graphic 6" descr="Email">
            <a:extLst>
              <a:ext uri="{FF2B5EF4-FFF2-40B4-BE49-F238E27FC236}">
                <a16:creationId xmlns:a16="http://schemas.microsoft.com/office/drawing/2014/main" id="{3BE3FCA3-483B-4BE2-99D2-4D5A501E6C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113334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00F40B-820C-9C35-04DB-5BC1DD980943}"/>
              </a:ext>
            </a:extLst>
          </p:cNvPr>
          <p:cNvSpPr>
            <a:spLocks noGrp="1"/>
          </p:cNvSpPr>
          <p:nvPr>
            <p:ph type="title"/>
          </p:nvPr>
        </p:nvSpPr>
        <p:spPr>
          <a:xfrm>
            <a:off x="630936" y="370903"/>
            <a:ext cx="10927080" cy="1476801"/>
          </a:xfrm>
        </p:spPr>
        <p:txBody>
          <a:bodyPr vert="horz" lIns="91440" tIns="45720" rIns="91440" bIns="45720" rtlCol="0" anchor="b">
            <a:normAutofit/>
          </a:bodyPr>
          <a:lstStyle/>
          <a:p>
            <a:r>
              <a:rPr lang="en-US" sz="3000" b="1" i="1" kern="1200" dirty="0">
                <a:solidFill>
                  <a:schemeClr val="tx1"/>
                </a:solidFill>
                <a:latin typeface="+mj-lt"/>
                <a:ea typeface="+mj-ea"/>
                <a:cs typeface="+mj-cs"/>
              </a:rPr>
              <a:t>Harper v. Mt Hood Community College,</a:t>
            </a:r>
            <a:br>
              <a:rPr lang="en-US" sz="3000" b="1" i="1" kern="1200" dirty="0">
                <a:solidFill>
                  <a:schemeClr val="tx1"/>
                </a:solidFill>
                <a:latin typeface="+mj-lt"/>
                <a:ea typeface="+mj-ea"/>
                <a:cs typeface="+mj-cs"/>
              </a:rPr>
            </a:br>
            <a:r>
              <a:rPr lang="en-US" sz="3000" kern="1200" dirty="0">
                <a:solidFill>
                  <a:schemeClr val="tx1"/>
                </a:solidFill>
                <a:latin typeface="+mj-lt"/>
                <a:ea typeface="+mj-ea"/>
                <a:cs typeface="+mj-cs"/>
              </a:rPr>
              <a:t>283 Or App 207 (2016)</a:t>
            </a:r>
            <a:endParaRPr lang="en-US" sz="3000" i="1" kern="1200" dirty="0">
              <a:solidFill>
                <a:schemeClr val="tx1"/>
              </a:solidFill>
              <a:latin typeface="+mj-lt"/>
              <a:ea typeface="+mj-ea"/>
              <a:cs typeface="+mj-cs"/>
            </a:endParaRPr>
          </a:p>
        </p:txBody>
      </p:sp>
      <p:pic>
        <p:nvPicPr>
          <p:cNvPr id="3" name="Content Placeholder 2" descr="A magnifying glass with papers and question marks&#10;&#10;Description automatically generated">
            <a:extLst>
              <a:ext uri="{FF2B5EF4-FFF2-40B4-BE49-F238E27FC236}">
                <a16:creationId xmlns:a16="http://schemas.microsoft.com/office/drawing/2014/main" id="{92C12A85-9FF5-E303-844C-C7EA4162C56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936" y="1634363"/>
            <a:ext cx="5458968" cy="3589274"/>
          </a:xfrm>
          <a:prstGeom prst="rect">
            <a:avLst/>
          </a:prstGeom>
        </p:spPr>
      </p:pic>
      <p:sp>
        <p:nvSpPr>
          <p:cNvPr id="2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35842FE-CD4E-3C91-56C5-70F2C114F847}"/>
              </a:ext>
            </a:extLst>
          </p:cNvPr>
          <p:cNvSpPr>
            <a:spLocks noGrp="1"/>
          </p:cNvSpPr>
          <p:nvPr>
            <p:ph type="body" idx="1"/>
          </p:nvPr>
        </p:nvSpPr>
        <p:spPr>
          <a:xfrm>
            <a:off x="6739128" y="2664886"/>
            <a:ext cx="4818888" cy="3550789"/>
          </a:xfrm>
        </p:spPr>
        <p:txBody>
          <a:bodyPr vert="horz" lIns="91440" tIns="45720" rIns="91440" bIns="45720" rtlCol="0" anchor="t">
            <a:normAutofit/>
          </a:bodyPr>
          <a:lstStyle/>
          <a:p>
            <a:r>
              <a:rPr lang="en-US" sz="2200" b="0" dirty="0"/>
              <a:t>Employees whose job involves investigating and reporting violations of policy or law are protected by whistleblower retaliation provisions. </a:t>
            </a:r>
          </a:p>
          <a:p>
            <a:pPr indent="-228600">
              <a:buFont typeface="Arial" panose="020B0604020202020204" pitchFamily="34" charset="0"/>
              <a:buChar char="•"/>
            </a:pPr>
            <a:endParaRPr lang="en-US" sz="2200" b="0" dirty="0"/>
          </a:p>
          <a:p>
            <a:pPr marL="228600" lvl="1" indent="-228600">
              <a:buFont typeface="Arial" panose="020B0604020202020204" pitchFamily="34" charset="0"/>
              <a:buChar char="•"/>
            </a:pPr>
            <a:endParaRPr lang="en-US" sz="2200" b="0" dirty="0"/>
          </a:p>
        </p:txBody>
      </p:sp>
    </p:spTree>
    <p:extLst>
      <p:ext uri="{BB962C8B-B14F-4D97-AF65-F5344CB8AC3E}">
        <p14:creationId xmlns:p14="http://schemas.microsoft.com/office/powerpoint/2010/main" val="220022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A9151-7D5F-667E-C22D-8C1B84B270F8}"/>
              </a:ext>
            </a:extLst>
          </p:cNvPr>
          <p:cNvSpPr>
            <a:spLocks noGrp="1"/>
          </p:cNvSpPr>
          <p:nvPr>
            <p:ph type="title"/>
          </p:nvPr>
        </p:nvSpPr>
        <p:spPr>
          <a:xfrm>
            <a:off x="841248" y="256032"/>
            <a:ext cx="10506456" cy="1014984"/>
          </a:xfrm>
        </p:spPr>
        <p:txBody>
          <a:bodyPr anchor="b">
            <a:normAutofit/>
          </a:bodyPr>
          <a:lstStyle/>
          <a:p>
            <a:r>
              <a:rPr lang="en-US" i="1" dirty="0"/>
              <a:t>Other Cautionary Tales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83C02B1-9563-D4F3-AA12-E230BF0D0953}"/>
              </a:ext>
            </a:extLst>
          </p:cNvPr>
          <p:cNvGraphicFramePr>
            <a:graphicFrameLocks noGrp="1"/>
          </p:cNvGraphicFramePr>
          <p:nvPr>
            <p:ph idx="1"/>
            <p:extLst>
              <p:ext uri="{D42A27DB-BD31-4B8C-83A1-F6EECF244321}">
                <p14:modId xmlns:p14="http://schemas.microsoft.com/office/powerpoint/2010/main" val="373046000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56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33AE0-A843-6A95-3075-4FB959C680DE}"/>
              </a:ext>
            </a:extLst>
          </p:cNvPr>
          <p:cNvSpPr>
            <a:spLocks noGrp="1"/>
          </p:cNvSpPr>
          <p:nvPr>
            <p:ph type="title"/>
          </p:nvPr>
        </p:nvSpPr>
        <p:spPr>
          <a:xfrm>
            <a:off x="630936" y="640823"/>
            <a:ext cx="3419856" cy="5583148"/>
          </a:xfrm>
        </p:spPr>
        <p:txBody>
          <a:bodyPr anchor="ctr">
            <a:normAutofit/>
          </a:bodyPr>
          <a:lstStyle/>
          <a:p>
            <a:r>
              <a:rPr lang="en-US" sz="5400" b="1" i="1">
                <a:latin typeface="Arial" panose="020B0604020202020204" pitchFamily="34" charset="0"/>
                <a:cs typeface="Arial" panose="020B0604020202020204" pitchFamily="34" charset="0"/>
              </a:rPr>
              <a:t>Recent Jury Verdicts</a:t>
            </a:r>
            <a:endParaRPr lang="en-US" sz="5400" b="1">
              <a:latin typeface="Arial" panose="020B0604020202020204" pitchFamily="34" charset="0"/>
              <a:cs typeface="Arial" panose="020B0604020202020204" pitchFamily="34" charset="0"/>
            </a:endParaRP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avel">
            <a:extLst>
              <a:ext uri="{FF2B5EF4-FFF2-40B4-BE49-F238E27FC236}">
                <a16:creationId xmlns:a16="http://schemas.microsoft.com/office/drawing/2014/main" id="{1DEE7C72-A7AC-805F-3575-287E8D0FB4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4296" y="630936"/>
            <a:ext cx="3913632" cy="3913632"/>
          </a:xfrm>
          <a:prstGeom prst="rect">
            <a:avLst/>
          </a:prstGeom>
        </p:spPr>
      </p:pic>
      <p:sp>
        <p:nvSpPr>
          <p:cNvPr id="3" name="Content Placeholder 2">
            <a:extLst>
              <a:ext uri="{FF2B5EF4-FFF2-40B4-BE49-F238E27FC236}">
                <a16:creationId xmlns:a16="http://schemas.microsoft.com/office/drawing/2014/main" id="{1A8524B5-6314-8E6C-A21F-395AF9536D43}"/>
              </a:ext>
            </a:extLst>
          </p:cNvPr>
          <p:cNvSpPr>
            <a:spLocks noGrp="1"/>
          </p:cNvSpPr>
          <p:nvPr>
            <p:ph idx="1"/>
          </p:nvPr>
        </p:nvSpPr>
        <p:spPr>
          <a:xfrm>
            <a:off x="4654296" y="4798577"/>
            <a:ext cx="6894576" cy="1428487"/>
          </a:xfrm>
        </p:spPr>
        <p:txBody>
          <a:bodyPr anchor="t">
            <a:normAutofit/>
          </a:bodyPr>
          <a:lstStyle/>
          <a:p>
            <a:pPr>
              <a:spcBef>
                <a:spcPts val="600"/>
              </a:spcBef>
              <a:spcAft>
                <a:spcPts val="600"/>
              </a:spcAft>
            </a:pPr>
            <a:r>
              <a:rPr lang="en-US" sz="1700" b="0" i="0" u="none" strike="noStrike" baseline="0">
                <a:latin typeface="Arial" panose="020B0604020202020204" pitchFamily="34" charset="0"/>
              </a:rPr>
              <a:t>June 2020, </a:t>
            </a:r>
            <a:r>
              <a:rPr lang="en-US" sz="1700" b="0" i="1" u="none" strike="noStrike" baseline="0">
                <a:latin typeface="Arial" panose="020B0604020202020204" pitchFamily="34" charset="0"/>
              </a:rPr>
              <a:t>Neves v. State of Oregon, </a:t>
            </a:r>
            <a:r>
              <a:rPr lang="en-US" sz="1700" b="0" u="none" strike="noStrike" baseline="0">
                <a:latin typeface="Arial" panose="020B0604020202020204" pitchFamily="34" charset="0"/>
              </a:rPr>
              <a:t>$170,000</a:t>
            </a:r>
          </a:p>
          <a:p>
            <a:pPr>
              <a:spcBef>
                <a:spcPts val="600"/>
              </a:spcBef>
              <a:spcAft>
                <a:spcPts val="600"/>
              </a:spcAft>
            </a:pPr>
            <a:r>
              <a:rPr lang="en-US" sz="1700">
                <a:latin typeface="Arial" panose="020B0604020202020204" pitchFamily="34" charset="0"/>
              </a:rPr>
              <a:t>January 2023, </a:t>
            </a:r>
            <a:r>
              <a:rPr lang="en-US" sz="1700" i="1">
                <a:latin typeface="Arial" panose="020B0604020202020204" pitchFamily="34" charset="0"/>
              </a:rPr>
              <a:t>McLaughlin v. Wilson</a:t>
            </a:r>
            <a:r>
              <a:rPr lang="en-US" sz="1700">
                <a:latin typeface="Arial" panose="020B0604020202020204" pitchFamily="34" charset="0"/>
              </a:rPr>
              <a:t>, $50,000</a:t>
            </a:r>
          </a:p>
          <a:p>
            <a:pPr>
              <a:spcBef>
                <a:spcPts val="600"/>
              </a:spcBef>
              <a:spcAft>
                <a:spcPts val="600"/>
              </a:spcAft>
            </a:pPr>
            <a:r>
              <a:rPr lang="en-US" sz="1700" b="0" u="none" strike="noStrike" baseline="0">
                <a:latin typeface="Arial" panose="020B0604020202020204" pitchFamily="34" charset="0"/>
              </a:rPr>
              <a:t>June 2023, </a:t>
            </a:r>
            <a:r>
              <a:rPr lang="en-US" sz="1700" b="0" i="1" u="none" strike="noStrike" baseline="0">
                <a:latin typeface="Arial" panose="020B0604020202020204" pitchFamily="34" charset="0"/>
              </a:rPr>
              <a:t>Raney-Eatherly &amp; Nowak v</a:t>
            </a:r>
            <a:r>
              <a:rPr lang="en-US" sz="1700" i="1">
                <a:latin typeface="Arial" panose="020B0604020202020204" pitchFamily="34" charset="0"/>
              </a:rPr>
              <a:t>. State of Oregon</a:t>
            </a:r>
            <a:r>
              <a:rPr lang="en-US" sz="1700">
                <a:latin typeface="Arial" panose="020B0604020202020204" pitchFamily="34" charset="0"/>
              </a:rPr>
              <a:t>, $2,417,523 </a:t>
            </a:r>
            <a:endParaRPr lang="en-US" sz="1700" b="0" u="none" strike="noStrike" baseline="0">
              <a:latin typeface="Arial" panose="020B0604020202020204" pitchFamily="34" charset="0"/>
            </a:endParaRPr>
          </a:p>
          <a:p>
            <a:pPr>
              <a:spcBef>
                <a:spcPts val="600"/>
              </a:spcBef>
              <a:spcAft>
                <a:spcPts val="600"/>
              </a:spcAft>
            </a:pPr>
            <a:endParaRPr lang="en-US" sz="1700" b="0" i="0" u="none" strike="noStrike" baseline="0">
              <a:latin typeface="Arial" panose="020B0604020202020204" pitchFamily="34" charset="0"/>
            </a:endParaRPr>
          </a:p>
          <a:p>
            <a:pPr marR="0"/>
            <a:endParaRPr lang="en-US" sz="1700" b="0" i="0" u="none" strike="noStrike" baseline="0">
              <a:latin typeface="Arial" panose="020B0604020202020204" pitchFamily="34" charset="0"/>
            </a:endParaRPr>
          </a:p>
          <a:p>
            <a:endParaRPr lang="en-US" sz="1700"/>
          </a:p>
        </p:txBody>
      </p:sp>
    </p:spTree>
    <p:extLst>
      <p:ext uri="{BB962C8B-B14F-4D97-AF65-F5344CB8AC3E}">
        <p14:creationId xmlns:p14="http://schemas.microsoft.com/office/powerpoint/2010/main" val="203972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EF77-9C2D-CD2F-9ADB-426377902D4D}"/>
              </a:ext>
            </a:extLst>
          </p:cNvPr>
          <p:cNvSpPr>
            <a:spLocks noGrp="1"/>
          </p:cNvSpPr>
          <p:nvPr>
            <p:ph type="title"/>
          </p:nvPr>
        </p:nvSpPr>
        <p:spPr>
          <a:xfrm>
            <a:off x="981419" y="2103437"/>
            <a:ext cx="10515600" cy="1325563"/>
          </a:xfrm>
        </p:spPr>
        <p:txBody>
          <a:bodyPr>
            <a:noAutofit/>
          </a:bodyPr>
          <a:lstStyle/>
          <a:p>
            <a:r>
              <a:rPr lang="en-US" sz="4600" b="1" dirty="0">
                <a:latin typeface="Arial" panose="020B0604020202020204" pitchFamily="34" charset="0"/>
                <a:cs typeface="Arial" panose="020B0604020202020204" pitchFamily="34" charset="0"/>
              </a:rPr>
              <a:t>Top Ten Tips for Preventing Retaliation Claims</a:t>
            </a:r>
          </a:p>
        </p:txBody>
      </p:sp>
    </p:spTree>
    <p:extLst>
      <p:ext uri="{BB962C8B-B14F-4D97-AF65-F5344CB8AC3E}">
        <p14:creationId xmlns:p14="http://schemas.microsoft.com/office/powerpoint/2010/main" val="410877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715BF-FFD9-BC83-8509-67F71AC55FF7}"/>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Tip #1: Strong Policies</a:t>
            </a:r>
          </a:p>
        </p:txBody>
      </p:sp>
      <p:pic>
        <p:nvPicPr>
          <p:cNvPr id="2" name="Content Placeholder 3">
            <a:extLst>
              <a:ext uri="{FF2B5EF4-FFF2-40B4-BE49-F238E27FC236}">
                <a16:creationId xmlns:a16="http://schemas.microsoft.com/office/drawing/2014/main" id="{D76C8CB9-2C2A-83E2-D673-D14159E0AA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074" y="2292361"/>
            <a:ext cx="13132147" cy="1915788"/>
          </a:xfrm>
        </p:spPr>
      </p:pic>
    </p:spTree>
    <p:extLst>
      <p:ext uri="{BB962C8B-B14F-4D97-AF65-F5344CB8AC3E}">
        <p14:creationId xmlns:p14="http://schemas.microsoft.com/office/powerpoint/2010/main" val="294951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85762-F764-E7AF-B409-F9B21E62910B}"/>
              </a:ext>
            </a:extLst>
          </p:cNvPr>
          <p:cNvPicPr>
            <a:picLocks noChangeAspect="1"/>
          </p:cNvPicPr>
          <p:nvPr/>
        </p:nvPicPr>
        <p:blipFill>
          <a:blip r:embed="rId3"/>
          <a:stretch>
            <a:fillRect/>
          </a:stretch>
        </p:blipFill>
        <p:spPr>
          <a:xfrm>
            <a:off x="2115322" y="0"/>
            <a:ext cx="8276711" cy="7836593"/>
          </a:xfrm>
          <a:prstGeom prst="rect">
            <a:avLst/>
          </a:prstGeom>
        </p:spPr>
      </p:pic>
    </p:spTree>
    <p:extLst>
      <p:ext uri="{BB962C8B-B14F-4D97-AF65-F5344CB8AC3E}">
        <p14:creationId xmlns:p14="http://schemas.microsoft.com/office/powerpoint/2010/main" val="20627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5EA77-2C63-7641-CDF5-8B93921A078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Tip #2: Recognize and properly direct protected activity</a:t>
            </a:r>
          </a:p>
        </p:txBody>
      </p:sp>
      <p:pic>
        <p:nvPicPr>
          <p:cNvPr id="4" name="Content Placeholder 3">
            <a:extLst>
              <a:ext uri="{FF2B5EF4-FFF2-40B4-BE49-F238E27FC236}">
                <a16:creationId xmlns:a16="http://schemas.microsoft.com/office/drawing/2014/main" id="{996D0F6B-943D-1D5F-326D-F3C30C91D8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3092" y="643466"/>
            <a:ext cx="6669148" cy="5568739"/>
          </a:xfrm>
          <a:prstGeom prst="rect">
            <a:avLst/>
          </a:prstGeom>
        </p:spPr>
      </p:pic>
    </p:spTree>
    <p:extLst>
      <p:ext uri="{BB962C8B-B14F-4D97-AF65-F5344CB8AC3E}">
        <p14:creationId xmlns:p14="http://schemas.microsoft.com/office/powerpoint/2010/main" val="17579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70B98-5FA4-0A65-31BC-CC85E6CDEF7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Tip #3: Limit knowledge and discussion of protected activity</a:t>
            </a:r>
          </a:p>
        </p:txBody>
      </p:sp>
      <p:pic>
        <p:nvPicPr>
          <p:cNvPr id="6" name="Content Placeholder 3" descr="A cartoon of people talking to a water cooler&#10;&#10;Description automatically generated">
            <a:extLst>
              <a:ext uri="{FF2B5EF4-FFF2-40B4-BE49-F238E27FC236}">
                <a16:creationId xmlns:a16="http://schemas.microsoft.com/office/drawing/2014/main" id="{562AD647-70B4-EF82-BD02-12F25B2693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7316" y="1164777"/>
            <a:ext cx="6780700" cy="4526117"/>
          </a:xfrm>
          <a:prstGeom prst="rect">
            <a:avLst/>
          </a:prstGeom>
        </p:spPr>
      </p:pic>
    </p:spTree>
    <p:extLst>
      <p:ext uri="{BB962C8B-B14F-4D97-AF65-F5344CB8AC3E}">
        <p14:creationId xmlns:p14="http://schemas.microsoft.com/office/powerpoint/2010/main" val="91474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7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34C1E-8FA4-C6ED-E04B-B1A2680A720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Tip #4: Engage prompt &amp; neutral investigation of acts of retaliation</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D8CF23FD-EF70-73EC-B841-CCE629188B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348" r="615"/>
          <a:stretch/>
        </p:blipFill>
        <p:spPr>
          <a:xfrm>
            <a:off x="976251" y="942538"/>
            <a:ext cx="7163222" cy="4808332"/>
          </a:xfrm>
          <a:prstGeom prst="rect">
            <a:avLst/>
          </a:prstGeom>
          <a:effectLst/>
        </p:spPr>
      </p:pic>
    </p:spTree>
    <p:extLst>
      <p:ext uri="{BB962C8B-B14F-4D97-AF65-F5344CB8AC3E}">
        <p14:creationId xmlns:p14="http://schemas.microsoft.com/office/powerpoint/2010/main" val="1953984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sign with white text&#10;&#10;Description automatically generated">
            <a:extLst>
              <a:ext uri="{FF2B5EF4-FFF2-40B4-BE49-F238E27FC236}">
                <a16:creationId xmlns:a16="http://schemas.microsoft.com/office/drawing/2014/main" id="{3E0FA708-078E-B444-06D7-FE7DF4AD88E2}"/>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745" b="13255"/>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F3D4C-7303-8290-2BC2-469D7FA8506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Tip #5: Don’t overreact or make it personal</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10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D38E-F828-4EC4-BCAC-FD3BE4E61908}"/>
              </a:ext>
            </a:extLst>
          </p:cNvPr>
          <p:cNvSpPr>
            <a:spLocks noGrp="1"/>
          </p:cNvSpPr>
          <p:nvPr>
            <p:ph type="title"/>
          </p:nvPr>
        </p:nvSpPr>
        <p:spPr>
          <a:xfrm>
            <a:off x="964655" y="911884"/>
            <a:ext cx="10262689" cy="706964"/>
          </a:xfrm>
        </p:spPr>
        <p:txBody>
          <a:bodyPr>
            <a:noAutofit/>
          </a:bodyPr>
          <a:lstStyle/>
          <a:p>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Does PACE Legal Services Not Do?</a:t>
            </a:r>
          </a:p>
        </p:txBody>
      </p:sp>
      <p:graphicFrame>
        <p:nvGraphicFramePr>
          <p:cNvPr id="21" name="Content Placeholder 2">
            <a:extLst>
              <a:ext uri="{FF2B5EF4-FFF2-40B4-BE49-F238E27FC236}">
                <a16:creationId xmlns:a16="http://schemas.microsoft.com/office/drawing/2014/main" id="{3ABD9EB4-635D-4E61-A17B-942A226D3666}"/>
              </a:ext>
            </a:extLst>
          </p:cNvPr>
          <p:cNvGraphicFramePr>
            <a:graphicFrameLocks noGrp="1"/>
          </p:cNvGraphicFramePr>
          <p:nvPr>
            <p:ph idx="1"/>
            <p:extLst>
              <p:ext uri="{D42A27DB-BD31-4B8C-83A1-F6EECF244321}">
                <p14:modId xmlns:p14="http://schemas.microsoft.com/office/powerpoint/2010/main" val="168814546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44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4036-97D1-C233-A76E-FC738EFA6F2D}"/>
              </a:ext>
            </a:extLst>
          </p:cNvPr>
          <p:cNvSpPr>
            <a:spLocks noGrp="1"/>
          </p:cNvSpPr>
          <p:nvPr>
            <p:ph type="title"/>
          </p:nvPr>
        </p:nvSpPr>
        <p:spPr>
          <a:xfrm>
            <a:off x="5868557" y="1138036"/>
            <a:ext cx="5444382" cy="1402470"/>
          </a:xfrm>
        </p:spPr>
        <p:txBody>
          <a:bodyPr anchor="t">
            <a:normAutofit/>
          </a:bodyPr>
          <a:lstStyle/>
          <a:p>
            <a:r>
              <a:rPr lang="en-US" sz="3200"/>
              <a:t>Tip #6: Beware of well-intentioned retaliation</a:t>
            </a:r>
          </a:p>
        </p:txBody>
      </p:sp>
      <p:pic>
        <p:nvPicPr>
          <p:cNvPr id="5" name="Picture 4" descr="A sign on a fence&#10;&#10;Description automatically generated">
            <a:extLst>
              <a:ext uri="{FF2B5EF4-FFF2-40B4-BE49-F238E27FC236}">
                <a16:creationId xmlns:a16="http://schemas.microsoft.com/office/drawing/2014/main" id="{D3621542-348F-FFEF-C3D8-B82FE040F8B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152"/>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B0F42B-DD24-FECF-B0CE-7DF4308162D0}"/>
              </a:ext>
            </a:extLst>
          </p:cNvPr>
          <p:cNvSpPr>
            <a:spLocks noGrp="1"/>
          </p:cNvSpPr>
          <p:nvPr>
            <p:ph idx="1"/>
          </p:nvPr>
        </p:nvSpPr>
        <p:spPr>
          <a:xfrm>
            <a:off x="5868557" y="2551176"/>
            <a:ext cx="5444382" cy="3591207"/>
          </a:xfrm>
        </p:spPr>
        <p:txBody>
          <a:bodyPr>
            <a:normAutofit/>
          </a:bodyPr>
          <a:lstStyle/>
          <a:p>
            <a:r>
              <a:rPr lang="en-US" sz="2000"/>
              <a:t>Transfers</a:t>
            </a:r>
          </a:p>
          <a:p>
            <a:r>
              <a:rPr lang="en-US" sz="2000"/>
              <a:t>Reassigning job duties</a:t>
            </a:r>
          </a:p>
        </p:txBody>
      </p:sp>
      <p:sp>
        <p:nvSpPr>
          <p:cNvPr id="6" name="TextBox 5">
            <a:extLst>
              <a:ext uri="{FF2B5EF4-FFF2-40B4-BE49-F238E27FC236}">
                <a16:creationId xmlns:a16="http://schemas.microsoft.com/office/drawing/2014/main" id="{D80A2312-674F-B64C-B617-8FD42F7EF79A}"/>
              </a:ext>
            </a:extLst>
          </p:cNvPr>
          <p:cNvSpPr txBox="1"/>
          <p:nvPr/>
        </p:nvSpPr>
        <p:spPr>
          <a:xfrm>
            <a:off x="2711087"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rojectcalled-life.blogspo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150852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F55AF-50CF-FE94-AC99-92F394F169C2}"/>
              </a:ext>
            </a:extLst>
          </p:cNvPr>
          <p:cNvSpPr>
            <a:spLocks noGrp="1"/>
          </p:cNvSpPr>
          <p:nvPr>
            <p:ph type="title"/>
          </p:nvPr>
        </p:nvSpPr>
        <p:spPr>
          <a:xfrm>
            <a:off x="635000" y="640823"/>
            <a:ext cx="3418659" cy="5583148"/>
          </a:xfrm>
        </p:spPr>
        <p:txBody>
          <a:bodyPr anchor="ctr">
            <a:normAutofit/>
          </a:bodyPr>
          <a:lstStyle/>
          <a:p>
            <a:r>
              <a:rPr lang="en-US" sz="5000"/>
              <a:t>Tip #7: Be careful not to isolate a complaining employee</a:t>
            </a: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E942742-99E5-988A-A90B-AF0C864C473B}"/>
              </a:ext>
            </a:extLst>
          </p:cNvPr>
          <p:cNvGraphicFramePr>
            <a:graphicFrameLocks noGrp="1"/>
          </p:cNvGraphicFramePr>
          <p:nvPr>
            <p:ph idx="1"/>
            <p:extLst>
              <p:ext uri="{D42A27DB-BD31-4B8C-83A1-F6EECF244321}">
                <p14:modId xmlns:p14="http://schemas.microsoft.com/office/powerpoint/2010/main" val="320815319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013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1052F-CEF6-7289-F831-667F5AAB34C6}"/>
              </a:ext>
            </a:extLst>
          </p:cNvPr>
          <p:cNvSpPr>
            <a:spLocks noGrp="1"/>
          </p:cNvSpPr>
          <p:nvPr>
            <p:ph type="title"/>
          </p:nvPr>
        </p:nvSpPr>
        <p:spPr>
          <a:xfrm>
            <a:off x="630936" y="640823"/>
            <a:ext cx="3419856" cy="5583148"/>
          </a:xfrm>
        </p:spPr>
        <p:txBody>
          <a:bodyPr anchor="ctr">
            <a:normAutofit/>
          </a:bodyPr>
          <a:lstStyle/>
          <a:p>
            <a:r>
              <a:rPr lang="en-US" sz="3000" dirty="0"/>
              <a:t>Tip #8: Thoroughly document continuing underperformance or disciplinary matters</a:t>
            </a:r>
          </a:p>
        </p:txBody>
      </p:sp>
      <p:sp>
        <p:nvSpPr>
          <p:cNvPr id="1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EAA1979-EB3A-A772-A02B-E9323BF6A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728" y="1522476"/>
            <a:ext cx="6894576" cy="3447288"/>
          </a:xfrm>
          <a:prstGeom prst="rect">
            <a:avLst/>
          </a:prstGeom>
        </p:spPr>
      </p:pic>
    </p:spTree>
    <p:extLst>
      <p:ext uri="{BB962C8B-B14F-4D97-AF65-F5344CB8AC3E}">
        <p14:creationId xmlns:p14="http://schemas.microsoft.com/office/powerpoint/2010/main" val="2116302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FB7C0-6C8D-CED4-A201-F96C54FB24B9}"/>
              </a:ext>
            </a:extLst>
          </p:cNvPr>
          <p:cNvSpPr>
            <a:spLocks noGrp="1"/>
          </p:cNvSpPr>
          <p:nvPr>
            <p:ph type="title"/>
          </p:nvPr>
        </p:nvSpPr>
        <p:spPr>
          <a:xfrm>
            <a:off x="640080" y="325369"/>
            <a:ext cx="4368602" cy="1956841"/>
          </a:xfrm>
        </p:spPr>
        <p:txBody>
          <a:bodyPr anchor="b">
            <a:normAutofit/>
          </a:bodyPr>
          <a:lstStyle/>
          <a:p>
            <a:r>
              <a:rPr lang="en-US" sz="5400"/>
              <a:t>Tip #9: Follow up</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C8C41AF-9293-D1A7-D2E4-EFA35112099A}"/>
              </a:ext>
            </a:extLst>
          </p:cNvPr>
          <p:cNvSpPr>
            <a:spLocks noGrp="1"/>
          </p:cNvSpPr>
          <p:nvPr>
            <p:ph idx="1"/>
          </p:nvPr>
        </p:nvSpPr>
        <p:spPr>
          <a:xfrm>
            <a:off x="640080" y="2872899"/>
            <a:ext cx="4243589" cy="3320668"/>
          </a:xfrm>
        </p:spPr>
        <p:txBody>
          <a:bodyPr>
            <a:normAutofit/>
          </a:bodyPr>
          <a:lstStyle/>
          <a:p>
            <a:r>
              <a:rPr lang="en-US" sz="2200" dirty="0"/>
              <a:t>Provide results without divulging confidential information</a:t>
            </a:r>
          </a:p>
          <a:p>
            <a:r>
              <a:rPr lang="en-US" sz="2200" dirty="0"/>
              <a:t>Discuss corrective steps</a:t>
            </a:r>
          </a:p>
          <a:p>
            <a:r>
              <a:rPr lang="en-US" sz="2200" dirty="0"/>
              <a:t>Review anti-retaliation policy</a:t>
            </a:r>
          </a:p>
        </p:txBody>
      </p:sp>
      <p:pic>
        <p:nvPicPr>
          <p:cNvPr id="4" name="Content Placeholder 4">
            <a:extLst>
              <a:ext uri="{FF2B5EF4-FFF2-40B4-BE49-F238E27FC236}">
                <a16:creationId xmlns:a16="http://schemas.microsoft.com/office/drawing/2014/main" id="{3A6CFDDE-6626-686E-3004-43AF9432FFC3}"/>
              </a:ext>
            </a:extLst>
          </p:cNvPr>
          <p:cNvPicPr>
            <a:picLocks noChangeAspect="1"/>
          </p:cNvPicPr>
          <p:nvPr/>
        </p:nvPicPr>
        <p:blipFill rotWithShape="1">
          <a:blip r:embed="rId3">
            <a:extLst>
              <a:ext uri="{28A0092B-C50C-407E-A947-70E740481C1C}">
                <a14:useLocalDpi xmlns:a14="http://schemas.microsoft.com/office/drawing/2010/main" val="0"/>
              </a:ext>
            </a:extLst>
          </a:blip>
          <a:srcRect l="471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07517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36B9B-D8BD-430A-1E3B-6C565EDCC8B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kern="1200" dirty="0">
                <a:solidFill>
                  <a:schemeClr val="tx1"/>
                </a:solidFill>
                <a:latin typeface="+mj-lt"/>
                <a:ea typeface="+mj-ea"/>
                <a:cs typeface="+mj-cs"/>
              </a:rPr>
              <a:t>Tip #10: Identify “high risk” employment actions</a:t>
            </a: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523F1C4-E445-ACE8-58BD-61CB82F82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744" y="2633472"/>
            <a:ext cx="6703463" cy="3586353"/>
          </a:xfrm>
          <a:prstGeom prst="rect">
            <a:avLst/>
          </a:prstGeom>
        </p:spPr>
      </p:pic>
    </p:spTree>
    <p:extLst>
      <p:ext uri="{BB962C8B-B14F-4D97-AF65-F5344CB8AC3E}">
        <p14:creationId xmlns:p14="http://schemas.microsoft.com/office/powerpoint/2010/main" val="1934817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Wooden blocks with question marks">
            <a:extLst>
              <a:ext uri="{FF2B5EF4-FFF2-40B4-BE49-F238E27FC236}">
                <a16:creationId xmlns:a16="http://schemas.microsoft.com/office/drawing/2014/main" id="{0BBF4216-AA19-0F1B-5F7D-84C344659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485" b="229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Content Placeholder 2">
            <a:extLst>
              <a:ext uri="{FF2B5EF4-FFF2-40B4-BE49-F238E27FC236}">
                <a16:creationId xmlns:a16="http://schemas.microsoft.com/office/drawing/2014/main" id="{FE3BC587-4CFB-D859-8C08-24D30DA80018}"/>
              </a:ext>
            </a:extLst>
          </p:cNvPr>
          <p:cNvSpPr>
            <a:spLocks noGrp="1"/>
          </p:cNvSpPr>
          <p:nvPr>
            <p:ph idx="1"/>
          </p:nvPr>
        </p:nvSpPr>
        <p:spPr>
          <a:xfrm>
            <a:off x="2524743" y="3143250"/>
            <a:ext cx="7485413" cy="2452687"/>
          </a:xfrm>
        </p:spPr>
        <p:txBody>
          <a:bodyPr anchor="ctr">
            <a:normAutofit/>
          </a:bodyPr>
          <a:lstStyle/>
          <a:p>
            <a:pPr marL="0" indent="0" algn="ctr">
              <a:spcBef>
                <a:spcPts val="0"/>
              </a:spcBef>
              <a:spcAft>
                <a:spcPts val="600"/>
              </a:spcAft>
              <a:buNone/>
            </a:pPr>
            <a:r>
              <a:rPr lang="en-US" sz="7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2746550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0014D-468B-44A4-A1CB-962B33026520}"/>
              </a:ext>
            </a:extLst>
          </p:cNvPr>
          <p:cNvSpPr>
            <a:spLocks noGrp="1"/>
          </p:cNvSpPr>
          <p:nvPr>
            <p:ph idx="1"/>
          </p:nvPr>
        </p:nvSpPr>
        <p:spPr>
          <a:xfrm>
            <a:off x="609600" y="1286102"/>
            <a:ext cx="10972799" cy="4933827"/>
          </a:xfrm>
        </p:spPr>
        <p:txBody>
          <a:bodyPr/>
          <a:lstStyle/>
          <a:p>
            <a:pPr marL="0" indent="0">
              <a:buNone/>
            </a:pPr>
            <a:r>
              <a:rPr lang="en-US" sz="2400" b="1" dirty="0">
                <a:solidFill>
                  <a:srgbClr val="C00000"/>
                </a:solidFill>
                <a:effectLst>
                  <a:outerShdw blurRad="38100" dist="38100" dir="2700000" algn="tl">
                    <a:srgbClr val="000000">
                      <a:alpha val="43137"/>
                    </a:srgbClr>
                  </a:outerShdw>
                </a:effectLst>
              </a:rPr>
              <a:t>Contact OSBA for:</a:t>
            </a:r>
          </a:p>
          <a:p>
            <a:pPr>
              <a:tabLst>
                <a:tab pos="3548063" algn="l"/>
              </a:tabLst>
            </a:pPr>
            <a:r>
              <a:rPr lang="en-US" sz="2400" dirty="0"/>
              <a:t>Legal: 	</a:t>
            </a:r>
            <a:r>
              <a:rPr lang="en-US" sz="2400" dirty="0">
                <a:hlinkClick r:id="rId3"/>
              </a:rPr>
              <a:t>pacelegal@osba.org</a:t>
            </a:r>
            <a:endParaRPr lang="en-US" sz="2400" dirty="0"/>
          </a:p>
          <a:p>
            <a:pPr>
              <a:tabLst>
                <a:tab pos="3548063" algn="l"/>
              </a:tabLst>
            </a:pPr>
            <a:r>
              <a:rPr lang="en-US" sz="2400" dirty="0"/>
              <a:t>Policy:	</a:t>
            </a:r>
            <a:r>
              <a:rPr lang="en-US" sz="2400" dirty="0">
                <a:hlinkClick r:id="rId4"/>
              </a:rPr>
              <a:t>slewis@osba.org</a:t>
            </a:r>
            <a:endParaRPr lang="en-US" sz="2400" dirty="0">
              <a:solidFill>
                <a:schemeClr val="bg2">
                  <a:lumMod val="60000"/>
                  <a:lumOff val="40000"/>
                </a:schemeClr>
              </a:solidFill>
            </a:endParaRPr>
          </a:p>
          <a:p>
            <a:pPr>
              <a:tabLst>
                <a:tab pos="3548063" algn="l"/>
              </a:tabLst>
            </a:pPr>
            <a:r>
              <a:rPr lang="en-US" sz="2400" dirty="0"/>
              <a:t>Training: 	</a:t>
            </a:r>
            <a:r>
              <a:rPr lang="en-US" sz="2400" dirty="0">
                <a:hlinkClick r:id="rId5"/>
              </a:rPr>
              <a:t>pacetraining@osba.org</a:t>
            </a:r>
            <a:endParaRPr lang="en-US" sz="2400" dirty="0"/>
          </a:p>
          <a:p>
            <a:pPr marL="0" indent="0">
              <a:buNone/>
              <a:tabLst>
                <a:tab pos="3548063" algn="l"/>
              </a:tabLst>
            </a:pPr>
            <a:r>
              <a:rPr lang="en-US" sz="2400" b="1" dirty="0">
                <a:solidFill>
                  <a:srgbClr val="C00000"/>
                </a:solidFill>
                <a:effectLst>
                  <a:outerShdw blurRad="38100" dist="38100" dir="2700000" algn="tl">
                    <a:srgbClr val="000000">
                      <a:alpha val="43137"/>
                    </a:srgbClr>
                  </a:outerShdw>
                </a:effectLst>
              </a:rPr>
              <a:t>Contact SDAO for:</a:t>
            </a:r>
          </a:p>
          <a:p>
            <a:pPr>
              <a:tabLst>
                <a:tab pos="3548063" algn="l"/>
              </a:tabLst>
            </a:pPr>
            <a:r>
              <a:rPr lang="en-US" sz="2400" dirty="0"/>
              <a:t>Claims: 	</a:t>
            </a:r>
            <a:r>
              <a:rPr lang="en-US" sz="2400" dirty="0">
                <a:hlinkClick r:id="rId6"/>
              </a:rPr>
              <a:t>claims@sdao.com</a:t>
            </a:r>
            <a:endParaRPr lang="en-US" sz="2400" dirty="0"/>
          </a:p>
          <a:p>
            <a:pPr>
              <a:tabLst>
                <a:tab pos="3548063" algn="l"/>
              </a:tabLst>
            </a:pPr>
            <a:r>
              <a:rPr lang="en-US" sz="2400" dirty="0"/>
              <a:t>Risk Management: 	</a:t>
            </a:r>
            <a:r>
              <a:rPr lang="en-US" sz="2400" dirty="0">
                <a:hlinkClick r:id="rId7"/>
              </a:rPr>
              <a:t>riskmanagement@sdao.com</a:t>
            </a:r>
            <a:endParaRPr lang="en-US" sz="2400" dirty="0"/>
          </a:p>
          <a:p>
            <a:pPr>
              <a:tabLst>
                <a:tab pos="3548063" algn="l"/>
              </a:tabLst>
            </a:pPr>
            <a:r>
              <a:rPr lang="en-US" sz="2400" dirty="0"/>
              <a:t>Underwriting: 	</a:t>
            </a:r>
            <a:r>
              <a:rPr lang="en-US" sz="2400" dirty="0">
                <a:hlinkClick r:id="rId8"/>
              </a:rPr>
              <a:t>underwriting@sdao.com</a:t>
            </a:r>
            <a:r>
              <a:rPr lang="en-US" sz="2400" dirty="0"/>
              <a:t> </a:t>
            </a:r>
          </a:p>
          <a:p>
            <a:endParaRPr lang="en-US" dirty="0"/>
          </a:p>
        </p:txBody>
      </p:sp>
      <p:pic>
        <p:nvPicPr>
          <p:cNvPr id="4" name="Content Placeholder 10" descr="Email with solid fill">
            <a:extLst>
              <a:ext uri="{FF2B5EF4-FFF2-40B4-BE49-F238E27FC236}">
                <a16:creationId xmlns:a16="http://schemas.microsoft.com/office/drawing/2014/main" id="{05EB869D-6409-DA23-DD84-3CBCFC7841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22629" y="1460290"/>
            <a:ext cx="3328416" cy="3328416"/>
          </a:xfrm>
          <a:prstGeom prst="rect">
            <a:avLst/>
          </a:prstGeom>
        </p:spPr>
      </p:pic>
    </p:spTree>
    <p:extLst>
      <p:ext uri="{BB962C8B-B14F-4D97-AF65-F5344CB8AC3E}">
        <p14:creationId xmlns:p14="http://schemas.microsoft.com/office/powerpoint/2010/main" val="410044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6EB-7D09-44A2-ABDB-C2674BD6A9DB}"/>
              </a:ext>
            </a:extLst>
          </p:cNvPr>
          <p:cNvSpPr>
            <a:spLocks noGrp="1"/>
          </p:cNvSpPr>
          <p:nvPr>
            <p:ph type="title"/>
          </p:nvPr>
        </p:nvSpPr>
        <p:spPr>
          <a:xfrm>
            <a:off x="771182" y="973667"/>
            <a:ext cx="3954930" cy="4833745"/>
          </a:xfrm>
        </p:spPr>
        <p:txBody>
          <a:bodyPr>
            <a:normAutofit/>
          </a:bodyPr>
          <a:lstStyle/>
          <a:p>
            <a:r>
              <a:rPr lang="en-US" sz="3000" dirty="0">
                <a:latin typeface="Arial" panose="020B0604020202020204" pitchFamily="34" charset="0"/>
                <a:cs typeface="Arial" panose="020B0604020202020204" pitchFamily="34" charset="0"/>
              </a:rPr>
              <a:t>What </a:t>
            </a:r>
            <a:r>
              <a:rPr lang="en-US" sz="3000" u="sng" dirty="0">
                <a:latin typeface="Arial" panose="020B0604020202020204" pitchFamily="34" charset="0"/>
                <a:cs typeface="Arial" panose="020B0604020202020204" pitchFamily="34" charset="0"/>
              </a:rPr>
              <a:t>must</a:t>
            </a:r>
            <a:r>
              <a:rPr lang="en-US" sz="3000" dirty="0">
                <a:latin typeface="Arial" panose="020B0604020202020204" pitchFamily="34" charset="0"/>
                <a:cs typeface="Arial" panose="020B0604020202020204" pitchFamily="34" charset="0"/>
              </a:rPr>
              <a:t> schools report to PACE Legal Services / </a:t>
            </a:r>
            <a:r>
              <a:rPr lang="en-US" sz="3000" dirty="0" err="1">
                <a:latin typeface="Arial" panose="020B0604020202020204" pitchFamily="34" charset="0"/>
                <a:cs typeface="Arial" panose="020B0604020202020204" pitchFamily="34" charset="0"/>
              </a:rPr>
              <a:t>Preloss</a:t>
            </a:r>
            <a:r>
              <a:rPr lang="en-US" sz="3000" dirty="0">
                <a:latin typeface="Arial" panose="020B0604020202020204" pitchFamily="34" charset="0"/>
                <a:cs typeface="Arial" panose="020B0604020202020204" pitchFamily="34" charset="0"/>
              </a:rPr>
              <a:t> </a:t>
            </a:r>
            <a:r>
              <a:rPr lang="en-US" sz="3000" dirty="0">
                <a:solidFill>
                  <a:srgbClr val="EBEBEB"/>
                </a:solidFill>
                <a:latin typeface="Arial" panose="020B0604020202020204" pitchFamily="34" charset="0"/>
                <a:cs typeface="Arial" panose="020B0604020202020204" pitchFamily="34" charset="0"/>
                <a:hlinkClick r:id="rId2"/>
              </a:rPr>
              <a:t>pacelegal@osba.org</a:t>
            </a:r>
            <a:r>
              <a:rPr lang="en-US" sz="3000" dirty="0">
                <a:latin typeface="Arial" panose="020B0604020202020204" pitchFamily="34" charset="0"/>
                <a:cs typeface="Arial" panose="020B0604020202020204" pitchFamily="34" charset="0"/>
              </a:rPr>
              <a:t>? </a:t>
            </a:r>
          </a:p>
        </p:txBody>
      </p:sp>
      <p:graphicFrame>
        <p:nvGraphicFramePr>
          <p:cNvPr id="5" name="Content Placeholder 2">
            <a:extLst>
              <a:ext uri="{FF2B5EF4-FFF2-40B4-BE49-F238E27FC236}">
                <a16:creationId xmlns:a16="http://schemas.microsoft.com/office/drawing/2014/main" id="{77287829-0834-461F-A7FD-C2F63BF68AE2}"/>
              </a:ext>
            </a:extLst>
          </p:cNvPr>
          <p:cNvGraphicFramePr>
            <a:graphicFrameLocks noGrp="1"/>
          </p:cNvGraphicFramePr>
          <p:nvPr>
            <p:ph idx="1"/>
            <p:extLst>
              <p:ext uri="{D42A27DB-BD31-4B8C-83A1-F6EECF244321}">
                <p14:modId xmlns:p14="http://schemas.microsoft.com/office/powerpoint/2010/main" val="3787716482"/>
              </p:ext>
            </p:extLst>
          </p:nvPr>
        </p:nvGraphicFramePr>
        <p:xfrm>
          <a:off x="5183283" y="1127527"/>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1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6EB-7D09-44A2-ABDB-C2674BD6A9DB}"/>
              </a:ext>
            </a:extLst>
          </p:cNvPr>
          <p:cNvSpPr>
            <a:spLocks noGrp="1"/>
          </p:cNvSpPr>
          <p:nvPr>
            <p:ph type="title"/>
          </p:nvPr>
        </p:nvSpPr>
        <p:spPr>
          <a:xfrm>
            <a:off x="1154955" y="973667"/>
            <a:ext cx="2942210" cy="4833745"/>
          </a:xfrm>
        </p:spPr>
        <p:txBody>
          <a:bodyPr>
            <a:normAutofit/>
          </a:bodyPr>
          <a:lstStyle/>
          <a:p>
            <a:r>
              <a:rPr lang="en-US" sz="2800" dirty="0">
                <a:latin typeface="Arial" panose="020B0604020202020204" pitchFamily="34" charset="0"/>
                <a:cs typeface="Arial" panose="020B0604020202020204" pitchFamily="34" charset="0"/>
              </a:rPr>
              <a:t>How does a school get their employment termination deductible waived?</a:t>
            </a:r>
          </a:p>
        </p:txBody>
      </p:sp>
      <p:graphicFrame>
        <p:nvGraphicFramePr>
          <p:cNvPr id="5" name="Content Placeholder 2">
            <a:extLst>
              <a:ext uri="{FF2B5EF4-FFF2-40B4-BE49-F238E27FC236}">
                <a16:creationId xmlns:a16="http://schemas.microsoft.com/office/drawing/2014/main" id="{5B3F7BCA-2FC2-481F-9009-276655735E3E}"/>
              </a:ext>
            </a:extLst>
          </p:cNvPr>
          <p:cNvGraphicFramePr>
            <a:graphicFrameLocks noGrp="1"/>
          </p:cNvGraphicFramePr>
          <p:nvPr>
            <p:ph idx="1"/>
            <p:extLst>
              <p:ext uri="{D42A27DB-BD31-4B8C-83A1-F6EECF244321}">
                <p14:modId xmlns:p14="http://schemas.microsoft.com/office/powerpoint/2010/main" val="289075949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66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9846C-992B-458A-967A-116C47BB447F}"/>
              </a:ext>
            </a:extLst>
          </p:cNvPr>
          <p:cNvSpPr>
            <a:spLocks noGrp="1"/>
          </p:cNvSpPr>
          <p:nvPr>
            <p:ph type="title"/>
          </p:nvPr>
        </p:nvSpPr>
        <p:spPr>
          <a:xfrm>
            <a:off x="838200" y="621792"/>
            <a:ext cx="4795157" cy="5413248"/>
          </a:xfrm>
        </p:spPr>
        <p:txBody>
          <a:bodyPr>
            <a:normAutofit/>
          </a:bodyPr>
          <a:lstStyle/>
          <a:p>
            <a:r>
              <a:rPr lang="en-US" sz="5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p>
        </p:txBody>
      </p:sp>
      <p:graphicFrame>
        <p:nvGraphicFramePr>
          <p:cNvPr id="21" name="Content Placeholder 3">
            <a:extLst>
              <a:ext uri="{FF2B5EF4-FFF2-40B4-BE49-F238E27FC236}">
                <a16:creationId xmlns:a16="http://schemas.microsoft.com/office/drawing/2014/main" id="{0A1D56D4-548F-5379-C4A2-9A2134904CE5}"/>
              </a:ext>
            </a:extLst>
          </p:cNvPr>
          <p:cNvGraphicFramePr>
            <a:graphicFrameLocks noGrp="1"/>
          </p:cNvGraphicFramePr>
          <p:nvPr>
            <p:ph idx="1"/>
            <p:extLst>
              <p:ext uri="{D42A27DB-BD31-4B8C-83A1-F6EECF244321}">
                <p14:modId xmlns:p14="http://schemas.microsoft.com/office/powerpoint/2010/main" val="2863799065"/>
              </p:ext>
            </p:extLst>
          </p:nvPr>
        </p:nvGraphicFramePr>
        <p:xfrm>
          <a:off x="6599104" y="342660"/>
          <a:ext cx="4754696" cy="5555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21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blank speech balloons">
            <a:extLst>
              <a:ext uri="{FF2B5EF4-FFF2-40B4-BE49-F238E27FC236}">
                <a16:creationId xmlns:a16="http://schemas.microsoft.com/office/drawing/2014/main" id="{887D6B77-9614-A62D-8B91-E50F845D2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316" y="1308867"/>
            <a:ext cx="6780700" cy="4237937"/>
          </a:xfrm>
          <a:prstGeom prst="rect">
            <a:avLst/>
          </a:prstGeom>
        </p:spPr>
      </p:pic>
      <p:sp>
        <p:nvSpPr>
          <p:cNvPr id="2" name="Title 1">
            <a:extLst>
              <a:ext uri="{FF2B5EF4-FFF2-40B4-BE49-F238E27FC236}">
                <a16:creationId xmlns:a16="http://schemas.microsoft.com/office/drawing/2014/main" id="{99D858EB-A16E-4623-AC2C-AD4A5BC5CF2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Workplace Retaliation</a:t>
            </a:r>
          </a:p>
        </p:txBody>
      </p:sp>
    </p:spTree>
    <p:extLst>
      <p:ext uri="{BB962C8B-B14F-4D97-AF65-F5344CB8AC3E}">
        <p14:creationId xmlns:p14="http://schemas.microsoft.com/office/powerpoint/2010/main" val="208373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D8DB-D31B-5EB0-EECA-71BC867E476A}"/>
              </a:ext>
            </a:extLst>
          </p:cNvPr>
          <p:cNvSpPr>
            <a:spLocks noGrp="1"/>
          </p:cNvSpPr>
          <p:nvPr>
            <p:ph type="title"/>
          </p:nvPr>
        </p:nvSpPr>
        <p:spPr/>
        <p:txBody>
          <a:bodyPr>
            <a:normAutofit/>
          </a:bodyPr>
          <a:lstStyle/>
          <a:p>
            <a:pPr algn="l"/>
            <a:r>
              <a:rPr lang="en-US" sz="4000" b="1" i="0" u="none" strike="noStrike" baseline="0" dirty="0">
                <a:latin typeface="Arial" panose="020B0604020202020204" pitchFamily="34" charset="0"/>
                <a:cs typeface="Arial" panose="020B0604020202020204" pitchFamily="34" charset="0"/>
              </a:rPr>
              <a:t>Elements of a Retaliation Claim</a:t>
            </a:r>
            <a:endParaRPr lang="en-US" sz="40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6F452D-FCDA-89CE-A4E9-5D53E0FB40CB}"/>
              </a:ext>
            </a:extLst>
          </p:cNvPr>
          <p:cNvSpPr>
            <a:spLocks noGrp="1"/>
          </p:cNvSpPr>
          <p:nvPr>
            <p:ph idx="1"/>
          </p:nvPr>
        </p:nvSpPr>
        <p:spPr/>
        <p:txBody>
          <a:bodyPr>
            <a:normAutofit/>
          </a:bodyPr>
          <a:lstStyle/>
          <a:p>
            <a:pPr marL="514350" indent="-514350">
              <a:buFont typeface="+mj-lt"/>
              <a:buAutoNum type="alphaLcParenR"/>
            </a:pPr>
            <a:r>
              <a:rPr lang="en-US" sz="3000" dirty="0"/>
              <a:t>Protected activity; </a:t>
            </a:r>
          </a:p>
          <a:p>
            <a:pPr marL="514350" indent="-514350">
              <a:buFont typeface="+mj-lt"/>
              <a:buAutoNum type="alphaLcParenR"/>
            </a:pPr>
            <a:r>
              <a:rPr lang="en-US" sz="3000" dirty="0"/>
              <a:t>Adverse employment action;</a:t>
            </a:r>
          </a:p>
          <a:p>
            <a:pPr marL="514350" indent="-514350">
              <a:buFont typeface="+mj-lt"/>
              <a:buAutoNum type="alphaLcParenR"/>
            </a:pPr>
            <a:r>
              <a:rPr lang="en-US" sz="3000" dirty="0"/>
              <a:t>Causal connection between the protected activity and the adverse employment action.</a:t>
            </a:r>
          </a:p>
        </p:txBody>
      </p:sp>
    </p:spTree>
    <p:extLst>
      <p:ext uri="{BB962C8B-B14F-4D97-AF65-F5344CB8AC3E}">
        <p14:creationId xmlns:p14="http://schemas.microsoft.com/office/powerpoint/2010/main" val="6821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F18-D62D-4576-2B01-764475F822D2}"/>
              </a:ext>
            </a:extLst>
          </p:cNvPr>
          <p:cNvSpPr>
            <a:spLocks noGrp="1"/>
          </p:cNvSpPr>
          <p:nvPr>
            <p:ph type="title"/>
          </p:nvPr>
        </p:nvSpPr>
        <p:spPr/>
        <p:txBody>
          <a:bodyPr>
            <a:noAutofit/>
          </a:bodyPr>
          <a:lstStyle/>
          <a:p>
            <a:pPr>
              <a:lnSpc>
                <a:spcPct val="100000"/>
              </a:lnSpc>
            </a:pPr>
            <a:r>
              <a:rPr lang="en-US" sz="4000" b="1" i="0" u="none" strike="noStrike" baseline="0" dirty="0">
                <a:latin typeface="Arial" panose="020B0604020202020204" pitchFamily="34" charset="0"/>
              </a:rPr>
              <a:t>What is a “protected activity”?</a:t>
            </a:r>
            <a:endParaRPr lang="en-US" sz="4000" b="1" dirty="0"/>
          </a:p>
        </p:txBody>
      </p:sp>
      <p:sp>
        <p:nvSpPr>
          <p:cNvPr id="4" name="Content Placeholder 3">
            <a:extLst>
              <a:ext uri="{FF2B5EF4-FFF2-40B4-BE49-F238E27FC236}">
                <a16:creationId xmlns:a16="http://schemas.microsoft.com/office/drawing/2014/main" id="{835494D8-D51E-7C77-3689-B5F5D6615C52}"/>
              </a:ext>
            </a:extLst>
          </p:cNvPr>
          <p:cNvSpPr>
            <a:spLocks noGrp="1"/>
          </p:cNvSpPr>
          <p:nvPr>
            <p:ph idx="1"/>
          </p:nvPr>
        </p:nvSpPr>
        <p:spPr/>
        <p:txBody>
          <a:bodyPr>
            <a:normAutofit/>
          </a:bodyPr>
          <a:lstStyle/>
          <a:p>
            <a:pPr marL="0" indent="0">
              <a:lnSpc>
                <a:spcPct val="100000"/>
              </a:lnSpc>
              <a:spcBef>
                <a:spcPts val="0"/>
              </a:spcBef>
              <a:buNone/>
            </a:pPr>
            <a:r>
              <a:rPr lang="en-US" sz="3000" dirty="0"/>
              <a:t>Many types of activity can qualify as “protected”, based on:</a:t>
            </a:r>
          </a:p>
          <a:p>
            <a:pPr marL="0" indent="0">
              <a:lnSpc>
                <a:spcPct val="100000"/>
              </a:lnSpc>
              <a:spcBef>
                <a:spcPts val="0"/>
              </a:spcBef>
              <a:buNone/>
            </a:pPr>
            <a:endParaRPr lang="en-US" sz="3000" dirty="0"/>
          </a:p>
          <a:p>
            <a:pPr>
              <a:lnSpc>
                <a:spcPct val="100000"/>
              </a:lnSpc>
              <a:spcBef>
                <a:spcPts val="0"/>
              </a:spcBef>
            </a:pPr>
            <a:r>
              <a:rPr lang="en-US" sz="3000" dirty="0"/>
              <a:t>Constitution;</a:t>
            </a:r>
          </a:p>
          <a:p>
            <a:pPr>
              <a:lnSpc>
                <a:spcPct val="100000"/>
              </a:lnSpc>
              <a:spcBef>
                <a:spcPts val="0"/>
              </a:spcBef>
            </a:pPr>
            <a:r>
              <a:rPr lang="en-US" sz="3000" dirty="0"/>
              <a:t>Federal Statutes; </a:t>
            </a:r>
          </a:p>
          <a:p>
            <a:pPr>
              <a:lnSpc>
                <a:spcPct val="100000"/>
              </a:lnSpc>
              <a:spcBef>
                <a:spcPts val="0"/>
              </a:spcBef>
            </a:pPr>
            <a:r>
              <a:rPr lang="en-US" sz="3000" dirty="0"/>
              <a:t>State Statutes.</a:t>
            </a:r>
          </a:p>
        </p:txBody>
      </p:sp>
    </p:spTree>
    <p:extLst>
      <p:ext uri="{BB962C8B-B14F-4D97-AF65-F5344CB8AC3E}">
        <p14:creationId xmlns:p14="http://schemas.microsoft.com/office/powerpoint/2010/main" val="178812616"/>
      </p:ext>
    </p:extLst>
  </p:cSld>
  <p:clrMapOvr>
    <a:masterClrMapping/>
  </p:clrMapOvr>
</p:sld>
</file>

<file path=ppt/theme/theme1.xml><?xml version="1.0" encoding="utf-8"?>
<a:theme xmlns:a="http://schemas.openxmlformats.org/drawingml/2006/main" name="OSBA Impact - blue logo">
  <a:themeElements>
    <a:clrScheme name="Blue with yellow">
      <a:dk1>
        <a:srgbClr val="000000"/>
      </a:dk1>
      <a:lt1>
        <a:srgbClr val="ECECEC"/>
      </a:lt1>
      <a:dk2>
        <a:srgbClr val="015A9C"/>
      </a:dk2>
      <a:lt2>
        <a:srgbClr val="F8F8F8"/>
      </a:lt2>
      <a:accent1>
        <a:srgbClr val="DDDDDD"/>
      </a:accent1>
      <a:accent2>
        <a:srgbClr val="B2B2B2"/>
      </a:accent2>
      <a:accent3>
        <a:srgbClr val="969696"/>
      </a:accent3>
      <a:accent4>
        <a:srgbClr val="808080"/>
      </a:accent4>
      <a:accent5>
        <a:srgbClr val="EECE30"/>
      </a:accent5>
      <a:accent6>
        <a:srgbClr val="548235"/>
      </a:accent6>
      <a:hlink>
        <a:srgbClr val="5F5F5F"/>
      </a:hlink>
      <a:folHlink>
        <a:srgbClr val="919191"/>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 19 distance learning and privacy webinar.potx" id="{3C12847F-3287-4B5B-902C-9A0E44056B15}" vid="{B9544BEB-03CA-4E27-9A8E-AED8F9AE094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792EB957C938408605A917DE1D4983" ma:contentTypeVersion="7" ma:contentTypeDescription="Create a new document." ma:contentTypeScope="" ma:versionID="2bcf41527a42ec4dc5330fc783905cd9">
  <xsd:schema xmlns:xsd="http://www.w3.org/2001/XMLSchema" xmlns:xs="http://www.w3.org/2001/XMLSchema" xmlns:p="http://schemas.microsoft.com/office/2006/metadata/properties" xmlns:ns3="d1278abf-46f9-48dc-9e61-ad1f0c43b015" targetNamespace="http://schemas.microsoft.com/office/2006/metadata/properties" ma:root="true" ma:fieldsID="89861ae50fabe0152a815bab6114d22d" ns3:_="">
    <xsd:import namespace="d1278abf-46f9-48dc-9e61-ad1f0c43b0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78abf-46f9-48dc-9e61-ad1f0c43b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CD1BA-2586-4D97-8D25-69B7C0DE4B88}">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d1278abf-46f9-48dc-9e61-ad1f0c43b015"/>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D92F003-B507-43AE-96E2-63995010C64D}">
  <ds:schemaRefs>
    <ds:schemaRef ds:uri="http://schemas.microsoft.com/sharepoint/v3/contenttype/forms"/>
  </ds:schemaRefs>
</ds:datastoreItem>
</file>

<file path=customXml/itemProps3.xml><?xml version="1.0" encoding="utf-8"?>
<ds:datastoreItem xmlns:ds="http://schemas.openxmlformats.org/officeDocument/2006/customXml" ds:itemID="{5A17DF0E-59A3-4F4C-9B53-1B90BF2BC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278abf-46f9-48dc-9e61-ad1f0c43b0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22698</TotalTime>
  <Words>3224</Words>
  <Application>Microsoft Office PowerPoint</Application>
  <PresentationFormat>Widescreen</PresentationFormat>
  <Paragraphs>234</Paragraphs>
  <Slides>36</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Tahoma</vt:lpstr>
      <vt:lpstr>Times New Roman</vt:lpstr>
      <vt:lpstr>OSBA Impact - blue logo</vt:lpstr>
      <vt:lpstr>Office Theme</vt:lpstr>
      <vt:lpstr>Workplace Retaliation  OSPA Fall Summit (September 24, 2023)  Presented by: Therese J. Holmstrom, Senior Assistant Legal Counsel Brian J. Kernan, Assistant Legal Counsel Oregon School Boards Association   </vt:lpstr>
      <vt:lpstr>PACE Legal Services pacelegal@osba.org </vt:lpstr>
      <vt:lpstr>What Does PACE Legal Services Not Do?</vt:lpstr>
      <vt:lpstr>What must schools report to PACE Legal Services / Preloss pacelegal@osba.org? </vt:lpstr>
      <vt:lpstr>How does a school get their employment termination deductible waived?</vt:lpstr>
      <vt:lpstr>Agenda</vt:lpstr>
      <vt:lpstr>What is Workplace Retaliation</vt:lpstr>
      <vt:lpstr>Elements of a Retaliation Claim</vt:lpstr>
      <vt:lpstr>What is a “protected activity”?</vt:lpstr>
      <vt:lpstr>Constitutional Protections</vt:lpstr>
      <vt:lpstr>Federal Statutes</vt:lpstr>
      <vt:lpstr>State Statutes/Rules</vt:lpstr>
      <vt:lpstr>What is an “adverse employment action”?</vt:lpstr>
      <vt:lpstr>Causal Connection</vt:lpstr>
      <vt:lpstr>Who can sue for retaliation?</vt:lpstr>
      <vt:lpstr>Cautionary Tales</vt:lpstr>
      <vt:lpstr>Dew v. City of Scappoose,  208 Or App 121 (2006)</vt:lpstr>
      <vt:lpstr>Davis v. Tri-County Metropolitan Transportation Dist. of Oregon 45 F Supp 3d 1222 (2014) </vt:lpstr>
      <vt:lpstr>Huffman v. Scappoose Sch. Dist. No. 1J 2015 US Dist LEXIS 97971</vt:lpstr>
      <vt:lpstr>Harper v. Mt Hood Community College, 283 Or App 207 (2016)</vt:lpstr>
      <vt:lpstr>Other Cautionary Tales</vt:lpstr>
      <vt:lpstr>Recent Jury Verdicts</vt:lpstr>
      <vt:lpstr>Top Ten Tips for Preventing Retaliation Claims</vt:lpstr>
      <vt:lpstr>Tip #1: Strong Policies</vt:lpstr>
      <vt:lpstr>PowerPoint Presentation</vt:lpstr>
      <vt:lpstr>Tip #2: Recognize and properly direct protected activity</vt:lpstr>
      <vt:lpstr>Tip #3: Limit knowledge and discussion of protected activity</vt:lpstr>
      <vt:lpstr>Tip #4: Engage prompt &amp; neutral investigation of acts of retaliation</vt:lpstr>
      <vt:lpstr>Tip #5: Don’t overreact or make it personal</vt:lpstr>
      <vt:lpstr>Tip #6: Beware of well-intentioned retaliation</vt:lpstr>
      <vt:lpstr>Tip #7: Be careful not to isolate a complaining employee</vt:lpstr>
      <vt:lpstr>Tip #8: Thoroughly document continuing underperformance or disciplinary matters</vt:lpstr>
      <vt:lpstr>Tip #9: Follow up</vt:lpstr>
      <vt:lpstr>Tip #10: Identify “high risk” employment actions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Do’s  and Don’ts Oregon Coaches Symposium   Haley Percell Chief Legal Counsel Oregon School Boards Association  August 9, 2020</dc:title>
  <dc:creator>Haley Percell</dc:creator>
  <cp:lastModifiedBy>Brian Kernan</cp:lastModifiedBy>
  <cp:revision>63</cp:revision>
  <dcterms:created xsi:type="dcterms:W3CDTF">2020-08-09T22:24:25Z</dcterms:created>
  <dcterms:modified xsi:type="dcterms:W3CDTF">2023-09-19T03:59:53Z</dcterms:modified>
</cp:coreProperties>
</file>